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5" r:id="rId8"/>
  </p:sldIdLst>
  <p:sldSz cx="10439400" cy="7559675"/>
  <p:notesSz cx="6858000" cy="9144000"/>
  <p:embeddedFontLst>
    <p:embeddedFont>
      <p:font typeface="Arial Black" panose="020B0A04020102020204" pitchFamily="34" charset="0"/>
      <p:bold r:id="rId10"/>
    </p:embeddedFont>
    <p:embeddedFont>
      <p:font typeface="Calibri" panose="020F050202020403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382">
          <p15:clr>
            <a:srgbClr val="A4A3A4"/>
          </p15:clr>
        </p15:guide>
        <p15:guide id="2" pos="328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snapToGrid="0">
      <p:cViewPr>
        <p:scale>
          <a:sx n="69" d="100"/>
          <a:sy n="69" d="100"/>
        </p:scale>
        <p:origin x="-1128" y="12"/>
      </p:cViewPr>
      <p:guideLst>
        <p:guide orient="horz" pos="2382"/>
        <p:guide pos="328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653795" y="685800"/>
            <a:ext cx="3551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72420150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3: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5: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6: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0:notes"/>
          <p:cNvSpPr>
            <a:spLocks noGrp="1" noRot="1" noChangeAspect="1"/>
          </p:cNvSpPr>
          <p:nvPr>
            <p:ph type="sldImg" idx="2"/>
          </p:nvPr>
        </p:nvSpPr>
        <p:spPr>
          <a:xfrm>
            <a:off x="1063625" y="685800"/>
            <a:ext cx="47323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783002" y="2348511"/>
            <a:ext cx="8874000" cy="16203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 name="Google Shape;13;p2"/>
          <p:cNvSpPr txBox="1">
            <a:spLocks noGrp="1"/>
          </p:cNvSpPr>
          <p:nvPr>
            <p:ph type="subTitle" idx="1"/>
          </p:nvPr>
        </p:nvSpPr>
        <p:spPr>
          <a:xfrm>
            <a:off x="1566004" y="4284018"/>
            <a:ext cx="7308000" cy="1932000"/>
          </a:xfrm>
          <a:prstGeom prst="rect">
            <a:avLst/>
          </a:prstGeom>
          <a:noFill/>
          <a:ln>
            <a:noFill/>
          </a:ln>
        </p:spPr>
        <p:txBody>
          <a:bodyPr spcFirstLastPara="1" wrap="square" lIns="100225" tIns="50075" rIns="100225" bIns="50075" anchor="t" anchorCtr="0">
            <a:normAutofit/>
          </a:bodyPr>
          <a:lstStyle>
            <a:lvl1pPr lvl="0" algn="ctr">
              <a:spcBef>
                <a:spcPts val="700"/>
              </a:spcBef>
              <a:spcAft>
                <a:spcPts val="0"/>
              </a:spcAft>
              <a:buClr>
                <a:srgbClr val="888888"/>
              </a:buClr>
              <a:buSzPts val="3500"/>
              <a:buNone/>
              <a:defRPr>
                <a:solidFill>
                  <a:srgbClr val="888888"/>
                </a:solidFill>
              </a:defRPr>
            </a:lvl1pPr>
            <a:lvl2pPr lvl="1" algn="ctr">
              <a:spcBef>
                <a:spcPts val="600"/>
              </a:spcBef>
              <a:spcAft>
                <a:spcPts val="0"/>
              </a:spcAft>
              <a:buClr>
                <a:srgbClr val="888888"/>
              </a:buClr>
              <a:buSzPts val="3100"/>
              <a:buNone/>
              <a:defRPr>
                <a:solidFill>
                  <a:srgbClr val="888888"/>
                </a:solidFill>
              </a:defRPr>
            </a:lvl2pPr>
            <a:lvl3pPr lvl="2" algn="ctr">
              <a:spcBef>
                <a:spcPts val="500"/>
              </a:spcBef>
              <a:spcAft>
                <a:spcPts val="0"/>
              </a:spcAft>
              <a:buClr>
                <a:srgbClr val="888888"/>
              </a:buClr>
              <a:buSzPts val="2700"/>
              <a:buNone/>
              <a:defRPr>
                <a:solidFill>
                  <a:srgbClr val="888888"/>
                </a:solidFill>
              </a:defRPr>
            </a:lvl3pPr>
            <a:lvl4pPr lvl="3" algn="ctr">
              <a:spcBef>
                <a:spcPts val="400"/>
              </a:spcBef>
              <a:spcAft>
                <a:spcPts val="0"/>
              </a:spcAft>
              <a:buClr>
                <a:srgbClr val="888888"/>
              </a:buClr>
              <a:buSzPts val="2100"/>
              <a:buNone/>
              <a:defRPr>
                <a:solidFill>
                  <a:srgbClr val="888888"/>
                </a:solidFill>
              </a:defRPr>
            </a:lvl4pPr>
            <a:lvl5pPr lvl="4" algn="ctr">
              <a:spcBef>
                <a:spcPts val="400"/>
              </a:spcBef>
              <a:spcAft>
                <a:spcPts val="0"/>
              </a:spcAft>
              <a:buClr>
                <a:srgbClr val="888888"/>
              </a:buClr>
              <a:buSzPts val="2100"/>
              <a:buNone/>
              <a:defRPr>
                <a:solidFill>
                  <a:srgbClr val="888888"/>
                </a:solidFill>
              </a:defRPr>
            </a:lvl5pPr>
            <a:lvl6pPr lvl="5" algn="ctr">
              <a:spcBef>
                <a:spcPts val="400"/>
              </a:spcBef>
              <a:spcAft>
                <a:spcPts val="0"/>
              </a:spcAft>
              <a:buClr>
                <a:srgbClr val="888888"/>
              </a:buClr>
              <a:buSzPts val="2100"/>
              <a:buNone/>
              <a:defRPr>
                <a:solidFill>
                  <a:srgbClr val="888888"/>
                </a:solidFill>
              </a:defRPr>
            </a:lvl6pPr>
            <a:lvl7pPr lvl="6" algn="ctr">
              <a:spcBef>
                <a:spcPts val="400"/>
              </a:spcBef>
              <a:spcAft>
                <a:spcPts val="0"/>
              </a:spcAft>
              <a:buClr>
                <a:srgbClr val="888888"/>
              </a:buClr>
              <a:buSzPts val="2100"/>
              <a:buNone/>
              <a:defRPr>
                <a:solidFill>
                  <a:srgbClr val="888888"/>
                </a:solidFill>
              </a:defRPr>
            </a:lvl7pPr>
            <a:lvl8pPr lvl="7" algn="ctr">
              <a:spcBef>
                <a:spcPts val="400"/>
              </a:spcBef>
              <a:spcAft>
                <a:spcPts val="0"/>
              </a:spcAft>
              <a:buClr>
                <a:srgbClr val="888888"/>
              </a:buClr>
              <a:buSzPts val="2100"/>
              <a:buNone/>
              <a:defRPr>
                <a:solidFill>
                  <a:srgbClr val="888888"/>
                </a:solidFill>
              </a:defRPr>
            </a:lvl8pPr>
            <a:lvl9pPr lvl="8" algn="ctr">
              <a:spcBef>
                <a:spcPts val="400"/>
              </a:spcBef>
              <a:spcAft>
                <a:spcPts val="0"/>
              </a:spcAft>
              <a:buClr>
                <a:srgbClr val="888888"/>
              </a:buClr>
              <a:buSzPts val="2100"/>
              <a:buNone/>
              <a:defRPr>
                <a:solidFill>
                  <a:srgbClr val="888888"/>
                </a:solidFill>
              </a:defRPr>
            </a:lvl9pPr>
          </a:lstStyle>
          <a:p>
            <a:endParaRPr/>
          </a:p>
        </p:txBody>
      </p:sp>
      <p:sp>
        <p:nvSpPr>
          <p:cNvPr id="14" name="Google Shape;14;p2"/>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15" name="Google Shape;15;p2"/>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16" name="Google Shape;16;p2"/>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9" name="Google Shape;19;p3"/>
          <p:cNvSpPr txBox="1">
            <a:spLocks noGrp="1"/>
          </p:cNvSpPr>
          <p:nvPr>
            <p:ph type="body" idx="1"/>
          </p:nvPr>
        </p:nvSpPr>
        <p:spPr>
          <a:xfrm>
            <a:off x="522001" y="1764008"/>
            <a:ext cx="9396000" cy="4989300"/>
          </a:xfrm>
          <a:prstGeom prst="rect">
            <a:avLst/>
          </a:prstGeom>
          <a:noFill/>
          <a:ln>
            <a:noFill/>
          </a:ln>
        </p:spPr>
        <p:txBody>
          <a:bodyPr spcFirstLastPara="1" wrap="square" lIns="100225" tIns="50075" rIns="100225" bIns="50075" anchor="t" anchorCtr="0">
            <a:normAutofit/>
          </a:bodyPr>
          <a:lstStyle>
            <a:lvl1pPr marL="457200" lvl="0" indent="-450850" algn="l">
              <a:spcBef>
                <a:spcPts val="700"/>
              </a:spcBef>
              <a:spcAft>
                <a:spcPts val="0"/>
              </a:spcAft>
              <a:buClr>
                <a:schemeClr val="dk1"/>
              </a:buClr>
              <a:buSzPts val="3500"/>
              <a:buChar char="•"/>
              <a:defRPr/>
            </a:lvl1pPr>
            <a:lvl2pPr marL="914400" lvl="1" indent="-450850" algn="l">
              <a:spcBef>
                <a:spcPts val="700"/>
              </a:spcBef>
              <a:spcAft>
                <a:spcPts val="0"/>
              </a:spcAft>
              <a:buClr>
                <a:schemeClr val="dk1"/>
              </a:buClr>
              <a:buSzPts val="3500"/>
              <a:buChar char="–"/>
              <a:defRPr/>
            </a:lvl2pPr>
            <a:lvl3pPr marL="1371600" lvl="2" indent="-450850" algn="l">
              <a:spcBef>
                <a:spcPts val="700"/>
              </a:spcBef>
              <a:spcAft>
                <a:spcPts val="0"/>
              </a:spcAft>
              <a:buClr>
                <a:schemeClr val="dk1"/>
              </a:buClr>
              <a:buSzPts val="3500"/>
              <a:buChar char="•"/>
              <a:defRPr/>
            </a:lvl3pPr>
            <a:lvl4pPr marL="1828800" lvl="3" indent="-450850" algn="l">
              <a:spcBef>
                <a:spcPts val="700"/>
              </a:spcBef>
              <a:spcAft>
                <a:spcPts val="0"/>
              </a:spcAft>
              <a:buClr>
                <a:schemeClr val="dk1"/>
              </a:buClr>
              <a:buSzPts val="3500"/>
              <a:buChar char="–"/>
              <a:defRPr/>
            </a:lvl4pPr>
            <a:lvl5pPr marL="2286000" lvl="4" indent="-450850" algn="l">
              <a:spcBef>
                <a:spcPts val="700"/>
              </a:spcBef>
              <a:spcAft>
                <a:spcPts val="0"/>
              </a:spcAft>
              <a:buClr>
                <a:schemeClr val="dk1"/>
              </a:buClr>
              <a:buSzPts val="3500"/>
              <a:buChar char="»"/>
              <a:defRPr/>
            </a:lvl5pPr>
            <a:lvl6pPr marL="2743200" lvl="5" indent="-450850" algn="l">
              <a:spcBef>
                <a:spcPts val="700"/>
              </a:spcBef>
              <a:spcAft>
                <a:spcPts val="0"/>
              </a:spcAft>
              <a:buClr>
                <a:schemeClr val="dk1"/>
              </a:buClr>
              <a:buSzPts val="3500"/>
              <a:buChar char="•"/>
              <a:defRPr/>
            </a:lvl6pPr>
            <a:lvl7pPr marL="3200400" lvl="6" indent="-450850" algn="l">
              <a:spcBef>
                <a:spcPts val="700"/>
              </a:spcBef>
              <a:spcAft>
                <a:spcPts val="0"/>
              </a:spcAft>
              <a:buClr>
                <a:schemeClr val="dk1"/>
              </a:buClr>
              <a:buSzPts val="3500"/>
              <a:buChar char="•"/>
              <a:defRPr/>
            </a:lvl7pPr>
            <a:lvl8pPr marL="3657600" lvl="7" indent="-450850" algn="l">
              <a:spcBef>
                <a:spcPts val="700"/>
              </a:spcBef>
              <a:spcAft>
                <a:spcPts val="0"/>
              </a:spcAft>
              <a:buClr>
                <a:schemeClr val="dk1"/>
              </a:buClr>
              <a:buSzPts val="3500"/>
              <a:buChar char="•"/>
              <a:defRPr/>
            </a:lvl8pPr>
            <a:lvl9pPr marL="4114800" lvl="8" indent="-450850" algn="l">
              <a:spcBef>
                <a:spcPts val="700"/>
              </a:spcBef>
              <a:spcAft>
                <a:spcPts val="0"/>
              </a:spcAft>
              <a:buClr>
                <a:schemeClr val="dk1"/>
              </a:buClr>
              <a:buSzPts val="3500"/>
              <a:buChar char="•"/>
              <a:defRPr/>
            </a:lvl9pPr>
          </a:lstStyle>
          <a:p>
            <a:endParaRPr/>
          </a:p>
        </p:txBody>
      </p:sp>
      <p:sp>
        <p:nvSpPr>
          <p:cNvPr id="20" name="Google Shape;20;p3"/>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21" name="Google Shape;21;p3"/>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22" name="Google Shape;22;p3"/>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24689" y="4858021"/>
            <a:ext cx="8874000" cy="1501500"/>
          </a:xfrm>
          <a:prstGeom prst="rect">
            <a:avLst/>
          </a:prstGeom>
          <a:noFill/>
          <a:ln>
            <a:noFill/>
          </a:ln>
        </p:spPr>
        <p:txBody>
          <a:bodyPr spcFirstLastPara="1" wrap="square" lIns="100225" tIns="50075" rIns="100225" bIns="50075" anchor="t" anchorCtr="0">
            <a:normAutofit/>
          </a:bodyPr>
          <a:lstStyle>
            <a:lvl1pPr lvl="0" algn="l">
              <a:spcBef>
                <a:spcPts val="0"/>
              </a:spcBef>
              <a:spcAft>
                <a:spcPts val="0"/>
              </a:spcAft>
              <a:buClr>
                <a:schemeClr val="dk1"/>
              </a:buClr>
              <a:buSzPts val="4500"/>
              <a:buFont typeface="Calibri"/>
              <a:buNone/>
              <a:defRPr sz="4500" b="1" cap="none"/>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25" name="Google Shape;25;p4"/>
          <p:cNvSpPr txBox="1">
            <a:spLocks noGrp="1"/>
          </p:cNvSpPr>
          <p:nvPr>
            <p:ph type="body" idx="1"/>
          </p:nvPr>
        </p:nvSpPr>
        <p:spPr>
          <a:xfrm>
            <a:off x="824689" y="3204264"/>
            <a:ext cx="8874000" cy="1653900"/>
          </a:xfrm>
          <a:prstGeom prst="rect">
            <a:avLst/>
          </a:prstGeom>
          <a:noFill/>
          <a:ln>
            <a:noFill/>
          </a:ln>
        </p:spPr>
        <p:txBody>
          <a:bodyPr spcFirstLastPara="1" wrap="square" lIns="100225" tIns="50075" rIns="100225" bIns="50075" anchor="b" anchorCtr="0">
            <a:normAutofit/>
          </a:bodyPr>
          <a:lstStyle>
            <a:lvl1pPr marL="457200" lvl="0" indent="-228600" algn="l">
              <a:spcBef>
                <a:spcPts val="400"/>
              </a:spcBef>
              <a:spcAft>
                <a:spcPts val="0"/>
              </a:spcAft>
              <a:buClr>
                <a:srgbClr val="888888"/>
              </a:buClr>
              <a:buSzPts val="2100"/>
              <a:buNone/>
              <a:defRPr sz="2100">
                <a:solidFill>
                  <a:srgbClr val="888888"/>
                </a:solidFill>
              </a:defRPr>
            </a:lvl1pPr>
            <a:lvl2pPr marL="914400" lvl="1" indent="-228600" algn="l">
              <a:spcBef>
                <a:spcPts val="400"/>
              </a:spcBef>
              <a:spcAft>
                <a:spcPts val="0"/>
              </a:spcAft>
              <a:buClr>
                <a:srgbClr val="888888"/>
              </a:buClr>
              <a:buSzPts val="1900"/>
              <a:buNone/>
              <a:defRPr sz="1900">
                <a:solidFill>
                  <a:srgbClr val="888888"/>
                </a:solidFill>
              </a:defRPr>
            </a:lvl2pPr>
            <a:lvl3pPr marL="1371600" lvl="2" indent="-228600" algn="l">
              <a:spcBef>
                <a:spcPts val="400"/>
              </a:spcBef>
              <a:spcAft>
                <a:spcPts val="0"/>
              </a:spcAft>
              <a:buClr>
                <a:srgbClr val="888888"/>
              </a:buClr>
              <a:buSzPts val="1800"/>
              <a:buNone/>
              <a:defRPr sz="1800">
                <a:solidFill>
                  <a:srgbClr val="888888"/>
                </a:solidFill>
              </a:defRPr>
            </a:lvl3pPr>
            <a:lvl4pPr marL="1828800" lvl="3" indent="-228600" algn="l">
              <a:spcBef>
                <a:spcPts val="300"/>
              </a:spcBef>
              <a:spcAft>
                <a:spcPts val="0"/>
              </a:spcAft>
              <a:buClr>
                <a:srgbClr val="888888"/>
              </a:buClr>
              <a:buSzPts val="1600"/>
              <a:buNone/>
              <a:defRPr sz="1600">
                <a:solidFill>
                  <a:srgbClr val="888888"/>
                </a:solidFill>
              </a:defRPr>
            </a:lvl4pPr>
            <a:lvl5pPr marL="2286000" lvl="4" indent="-228600" algn="l">
              <a:spcBef>
                <a:spcPts val="300"/>
              </a:spcBef>
              <a:spcAft>
                <a:spcPts val="0"/>
              </a:spcAft>
              <a:buClr>
                <a:srgbClr val="888888"/>
              </a:buClr>
              <a:buSzPts val="1600"/>
              <a:buNone/>
              <a:defRPr sz="1600">
                <a:solidFill>
                  <a:srgbClr val="888888"/>
                </a:solidFill>
              </a:defRPr>
            </a:lvl5pPr>
            <a:lvl6pPr marL="2743200" lvl="5" indent="-228600" algn="l">
              <a:spcBef>
                <a:spcPts val="300"/>
              </a:spcBef>
              <a:spcAft>
                <a:spcPts val="0"/>
              </a:spcAft>
              <a:buClr>
                <a:srgbClr val="888888"/>
              </a:buClr>
              <a:buSzPts val="1600"/>
              <a:buNone/>
              <a:defRPr sz="1600">
                <a:solidFill>
                  <a:srgbClr val="888888"/>
                </a:solidFill>
              </a:defRPr>
            </a:lvl6pPr>
            <a:lvl7pPr marL="3200400" lvl="6" indent="-228600" algn="l">
              <a:spcBef>
                <a:spcPts val="300"/>
              </a:spcBef>
              <a:spcAft>
                <a:spcPts val="0"/>
              </a:spcAft>
              <a:buClr>
                <a:srgbClr val="888888"/>
              </a:buClr>
              <a:buSzPts val="1600"/>
              <a:buNone/>
              <a:defRPr sz="1600">
                <a:solidFill>
                  <a:srgbClr val="888888"/>
                </a:solidFill>
              </a:defRPr>
            </a:lvl7pPr>
            <a:lvl8pPr marL="3657600" lvl="7" indent="-228600" algn="l">
              <a:spcBef>
                <a:spcPts val="300"/>
              </a:spcBef>
              <a:spcAft>
                <a:spcPts val="0"/>
              </a:spcAft>
              <a:buClr>
                <a:srgbClr val="888888"/>
              </a:buClr>
              <a:buSzPts val="1600"/>
              <a:buNone/>
              <a:defRPr sz="1600">
                <a:solidFill>
                  <a:srgbClr val="888888"/>
                </a:solidFill>
              </a:defRPr>
            </a:lvl8pPr>
            <a:lvl9pPr marL="4114800" lvl="8" indent="-228600" algn="l">
              <a:spcBef>
                <a:spcPts val="3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27" name="Google Shape;27;p4"/>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28" name="Google Shape;28;p4"/>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31" name="Google Shape;31;p5"/>
          <p:cNvSpPr txBox="1">
            <a:spLocks noGrp="1"/>
          </p:cNvSpPr>
          <p:nvPr>
            <p:ph type="body" idx="1"/>
          </p:nvPr>
        </p:nvSpPr>
        <p:spPr>
          <a:xfrm>
            <a:off x="328064" y="833004"/>
            <a:ext cx="2872800" cy="2357400"/>
          </a:xfrm>
          <a:prstGeom prst="rect">
            <a:avLst/>
          </a:prstGeom>
          <a:noFill/>
          <a:ln>
            <a:noFill/>
          </a:ln>
        </p:spPr>
        <p:txBody>
          <a:bodyPr spcFirstLastPara="1" wrap="square" lIns="100225" tIns="50075" rIns="100225" bIns="50075" anchor="t" anchorCtr="0">
            <a:normAutofit/>
          </a:bodyPr>
          <a:lstStyle>
            <a:lvl1pPr marL="457200" lvl="0" indent="-425450" algn="l">
              <a:spcBef>
                <a:spcPts val="600"/>
              </a:spcBef>
              <a:spcAft>
                <a:spcPts val="0"/>
              </a:spcAft>
              <a:buClr>
                <a:schemeClr val="dk1"/>
              </a:buClr>
              <a:buSzPts val="3100"/>
              <a:buChar char="•"/>
              <a:defRPr sz="3100"/>
            </a:lvl1pPr>
            <a:lvl2pPr marL="914400" lvl="1" indent="-400050" algn="l">
              <a:spcBef>
                <a:spcPts val="500"/>
              </a:spcBef>
              <a:spcAft>
                <a:spcPts val="0"/>
              </a:spcAft>
              <a:buClr>
                <a:schemeClr val="dk1"/>
              </a:buClr>
              <a:buSzPts val="2700"/>
              <a:buChar char="–"/>
              <a:defRPr sz="2700"/>
            </a:lvl2pPr>
            <a:lvl3pPr marL="1371600" lvl="2" indent="-361950" algn="l">
              <a:spcBef>
                <a:spcPts val="400"/>
              </a:spcBef>
              <a:spcAft>
                <a:spcPts val="0"/>
              </a:spcAft>
              <a:buClr>
                <a:schemeClr val="dk1"/>
              </a:buClr>
              <a:buSzPts val="2100"/>
              <a:buChar char="•"/>
              <a:defRPr sz="2100"/>
            </a:lvl3pPr>
            <a:lvl4pPr marL="1828800" lvl="3" indent="-349250" algn="l">
              <a:spcBef>
                <a:spcPts val="400"/>
              </a:spcBef>
              <a:spcAft>
                <a:spcPts val="0"/>
              </a:spcAft>
              <a:buClr>
                <a:schemeClr val="dk1"/>
              </a:buClr>
              <a:buSzPts val="1900"/>
              <a:buChar char="–"/>
              <a:defRPr sz="1900"/>
            </a:lvl4pPr>
            <a:lvl5pPr marL="2286000" lvl="4" indent="-349250" algn="l">
              <a:spcBef>
                <a:spcPts val="400"/>
              </a:spcBef>
              <a:spcAft>
                <a:spcPts val="0"/>
              </a:spcAft>
              <a:buClr>
                <a:schemeClr val="dk1"/>
              </a:buClr>
              <a:buSzPts val="1900"/>
              <a:buChar char="»"/>
              <a:defRPr sz="1900"/>
            </a:lvl5pPr>
            <a:lvl6pPr marL="2743200" lvl="5" indent="-349250" algn="l">
              <a:spcBef>
                <a:spcPts val="400"/>
              </a:spcBef>
              <a:spcAft>
                <a:spcPts val="0"/>
              </a:spcAft>
              <a:buClr>
                <a:schemeClr val="dk1"/>
              </a:buClr>
              <a:buSzPts val="1900"/>
              <a:buChar char="•"/>
              <a:defRPr sz="1900"/>
            </a:lvl6pPr>
            <a:lvl7pPr marL="3200400" lvl="6" indent="-349250" algn="l">
              <a:spcBef>
                <a:spcPts val="400"/>
              </a:spcBef>
              <a:spcAft>
                <a:spcPts val="0"/>
              </a:spcAft>
              <a:buClr>
                <a:schemeClr val="dk1"/>
              </a:buClr>
              <a:buSzPts val="1900"/>
              <a:buChar char="•"/>
              <a:defRPr sz="1900"/>
            </a:lvl7pPr>
            <a:lvl8pPr marL="3657600" lvl="7" indent="-349250" algn="l">
              <a:spcBef>
                <a:spcPts val="400"/>
              </a:spcBef>
              <a:spcAft>
                <a:spcPts val="0"/>
              </a:spcAft>
              <a:buClr>
                <a:schemeClr val="dk1"/>
              </a:buClr>
              <a:buSzPts val="1900"/>
              <a:buChar char="•"/>
              <a:defRPr sz="1900"/>
            </a:lvl8pPr>
            <a:lvl9pPr marL="4114800" lvl="8" indent="-349250" algn="l">
              <a:spcBef>
                <a:spcPts val="400"/>
              </a:spcBef>
              <a:spcAft>
                <a:spcPts val="0"/>
              </a:spcAft>
              <a:buClr>
                <a:schemeClr val="dk1"/>
              </a:buClr>
              <a:buSzPts val="1900"/>
              <a:buChar char="•"/>
              <a:defRPr sz="1900"/>
            </a:lvl9pPr>
          </a:lstStyle>
          <a:p>
            <a:endParaRPr/>
          </a:p>
        </p:txBody>
      </p:sp>
      <p:sp>
        <p:nvSpPr>
          <p:cNvPr id="32" name="Google Shape;32;p5"/>
          <p:cNvSpPr txBox="1">
            <a:spLocks noGrp="1"/>
          </p:cNvSpPr>
          <p:nvPr>
            <p:ph type="body" idx="2"/>
          </p:nvPr>
        </p:nvSpPr>
        <p:spPr>
          <a:xfrm>
            <a:off x="3374883" y="833004"/>
            <a:ext cx="2874600" cy="2357400"/>
          </a:xfrm>
          <a:prstGeom prst="rect">
            <a:avLst/>
          </a:prstGeom>
          <a:noFill/>
          <a:ln>
            <a:noFill/>
          </a:ln>
        </p:spPr>
        <p:txBody>
          <a:bodyPr spcFirstLastPara="1" wrap="square" lIns="100225" tIns="50075" rIns="100225" bIns="50075" anchor="t" anchorCtr="0">
            <a:normAutofit/>
          </a:bodyPr>
          <a:lstStyle>
            <a:lvl1pPr marL="457200" lvl="0" indent="-425450" algn="l">
              <a:spcBef>
                <a:spcPts val="600"/>
              </a:spcBef>
              <a:spcAft>
                <a:spcPts val="0"/>
              </a:spcAft>
              <a:buClr>
                <a:schemeClr val="dk1"/>
              </a:buClr>
              <a:buSzPts val="3100"/>
              <a:buChar char="•"/>
              <a:defRPr sz="3100"/>
            </a:lvl1pPr>
            <a:lvl2pPr marL="914400" lvl="1" indent="-400050" algn="l">
              <a:spcBef>
                <a:spcPts val="500"/>
              </a:spcBef>
              <a:spcAft>
                <a:spcPts val="0"/>
              </a:spcAft>
              <a:buClr>
                <a:schemeClr val="dk1"/>
              </a:buClr>
              <a:buSzPts val="2700"/>
              <a:buChar char="–"/>
              <a:defRPr sz="2700"/>
            </a:lvl2pPr>
            <a:lvl3pPr marL="1371600" lvl="2" indent="-361950" algn="l">
              <a:spcBef>
                <a:spcPts val="400"/>
              </a:spcBef>
              <a:spcAft>
                <a:spcPts val="0"/>
              </a:spcAft>
              <a:buClr>
                <a:schemeClr val="dk1"/>
              </a:buClr>
              <a:buSzPts val="2100"/>
              <a:buChar char="•"/>
              <a:defRPr sz="2100"/>
            </a:lvl3pPr>
            <a:lvl4pPr marL="1828800" lvl="3" indent="-349250" algn="l">
              <a:spcBef>
                <a:spcPts val="400"/>
              </a:spcBef>
              <a:spcAft>
                <a:spcPts val="0"/>
              </a:spcAft>
              <a:buClr>
                <a:schemeClr val="dk1"/>
              </a:buClr>
              <a:buSzPts val="1900"/>
              <a:buChar char="–"/>
              <a:defRPr sz="1900"/>
            </a:lvl4pPr>
            <a:lvl5pPr marL="2286000" lvl="4" indent="-349250" algn="l">
              <a:spcBef>
                <a:spcPts val="400"/>
              </a:spcBef>
              <a:spcAft>
                <a:spcPts val="0"/>
              </a:spcAft>
              <a:buClr>
                <a:schemeClr val="dk1"/>
              </a:buClr>
              <a:buSzPts val="1900"/>
              <a:buChar char="»"/>
              <a:defRPr sz="1900"/>
            </a:lvl5pPr>
            <a:lvl6pPr marL="2743200" lvl="5" indent="-349250" algn="l">
              <a:spcBef>
                <a:spcPts val="400"/>
              </a:spcBef>
              <a:spcAft>
                <a:spcPts val="0"/>
              </a:spcAft>
              <a:buClr>
                <a:schemeClr val="dk1"/>
              </a:buClr>
              <a:buSzPts val="1900"/>
              <a:buChar char="•"/>
              <a:defRPr sz="1900"/>
            </a:lvl6pPr>
            <a:lvl7pPr marL="3200400" lvl="6" indent="-349250" algn="l">
              <a:spcBef>
                <a:spcPts val="400"/>
              </a:spcBef>
              <a:spcAft>
                <a:spcPts val="0"/>
              </a:spcAft>
              <a:buClr>
                <a:schemeClr val="dk1"/>
              </a:buClr>
              <a:buSzPts val="1900"/>
              <a:buChar char="•"/>
              <a:defRPr sz="1900"/>
            </a:lvl7pPr>
            <a:lvl8pPr marL="3657600" lvl="7" indent="-349250" algn="l">
              <a:spcBef>
                <a:spcPts val="400"/>
              </a:spcBef>
              <a:spcAft>
                <a:spcPts val="0"/>
              </a:spcAft>
              <a:buClr>
                <a:schemeClr val="dk1"/>
              </a:buClr>
              <a:buSzPts val="1900"/>
              <a:buChar char="•"/>
              <a:defRPr sz="1900"/>
            </a:lvl8pPr>
            <a:lvl9pPr marL="4114800" lvl="8" indent="-349250" algn="l">
              <a:spcBef>
                <a:spcPts val="400"/>
              </a:spcBef>
              <a:spcAft>
                <a:spcPts val="0"/>
              </a:spcAft>
              <a:buClr>
                <a:schemeClr val="dk1"/>
              </a:buClr>
              <a:buSzPts val="1900"/>
              <a:buChar char="•"/>
              <a:defRPr sz="1900"/>
            </a:lvl9pPr>
          </a:lstStyle>
          <a:p>
            <a:endParaRPr/>
          </a:p>
        </p:txBody>
      </p:sp>
      <p:sp>
        <p:nvSpPr>
          <p:cNvPr id="33" name="Google Shape;33;p5"/>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34" name="Google Shape;34;p5"/>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35" name="Google Shape;35;p5"/>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49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38" name="Google Shape;38;p6"/>
          <p:cNvSpPr txBox="1">
            <a:spLocks noGrp="1"/>
          </p:cNvSpPr>
          <p:nvPr>
            <p:ph type="body" idx="1"/>
          </p:nvPr>
        </p:nvSpPr>
        <p:spPr>
          <a:xfrm>
            <a:off x="522001" y="1692257"/>
            <a:ext cx="4612800" cy="705300"/>
          </a:xfrm>
          <a:prstGeom prst="rect">
            <a:avLst/>
          </a:prstGeom>
          <a:noFill/>
          <a:ln>
            <a:noFill/>
          </a:ln>
        </p:spPr>
        <p:txBody>
          <a:bodyPr spcFirstLastPara="1" wrap="square" lIns="100225" tIns="50075" rIns="100225" bIns="50075" anchor="b" anchorCtr="0">
            <a:normAutofit/>
          </a:bodyPr>
          <a:lstStyle>
            <a:lvl1pPr marL="457200" lvl="0" indent="-228600" algn="l">
              <a:spcBef>
                <a:spcPts val="500"/>
              </a:spcBef>
              <a:spcAft>
                <a:spcPts val="0"/>
              </a:spcAft>
              <a:buClr>
                <a:schemeClr val="dk1"/>
              </a:buClr>
              <a:buSzPts val="2700"/>
              <a:buNone/>
              <a:defRPr sz="2700" b="1"/>
            </a:lvl1pPr>
            <a:lvl2pPr marL="914400" lvl="1" indent="-228600" algn="l">
              <a:spcBef>
                <a:spcPts val="400"/>
              </a:spcBef>
              <a:spcAft>
                <a:spcPts val="0"/>
              </a:spcAft>
              <a:buClr>
                <a:schemeClr val="dk1"/>
              </a:buClr>
              <a:buSzPts val="2100"/>
              <a:buNone/>
              <a:defRPr sz="2100" b="1"/>
            </a:lvl2pPr>
            <a:lvl3pPr marL="1371600" lvl="2" indent="-228600" algn="l">
              <a:spcBef>
                <a:spcPts val="400"/>
              </a:spcBef>
              <a:spcAft>
                <a:spcPts val="0"/>
              </a:spcAft>
              <a:buClr>
                <a:schemeClr val="dk1"/>
              </a:buClr>
              <a:buSzPts val="1900"/>
              <a:buNone/>
              <a:defRPr sz="1900" b="1"/>
            </a:lvl3pPr>
            <a:lvl4pPr marL="1828800" lvl="3" indent="-228600" algn="l">
              <a:spcBef>
                <a:spcPts val="400"/>
              </a:spcBef>
              <a:spcAft>
                <a:spcPts val="0"/>
              </a:spcAft>
              <a:buClr>
                <a:schemeClr val="dk1"/>
              </a:buClr>
              <a:buSzPts val="1800"/>
              <a:buNone/>
              <a:defRPr sz="1800" b="1"/>
            </a:lvl4pPr>
            <a:lvl5pPr marL="2286000" lvl="4" indent="-228600" algn="l">
              <a:spcBef>
                <a:spcPts val="400"/>
              </a:spcBef>
              <a:spcAft>
                <a:spcPts val="0"/>
              </a:spcAft>
              <a:buClr>
                <a:schemeClr val="dk1"/>
              </a:buClr>
              <a:buSzPts val="1800"/>
              <a:buNone/>
              <a:defRPr sz="1800" b="1"/>
            </a:lvl5pPr>
            <a:lvl6pPr marL="2743200" lvl="5" indent="-228600" algn="l">
              <a:spcBef>
                <a:spcPts val="400"/>
              </a:spcBef>
              <a:spcAft>
                <a:spcPts val="0"/>
              </a:spcAft>
              <a:buClr>
                <a:schemeClr val="dk1"/>
              </a:buClr>
              <a:buSzPts val="1800"/>
              <a:buNone/>
              <a:defRPr sz="1800" b="1"/>
            </a:lvl6pPr>
            <a:lvl7pPr marL="3200400" lvl="6" indent="-228600" algn="l">
              <a:spcBef>
                <a:spcPts val="400"/>
              </a:spcBef>
              <a:spcAft>
                <a:spcPts val="0"/>
              </a:spcAft>
              <a:buClr>
                <a:schemeClr val="dk1"/>
              </a:buClr>
              <a:buSzPts val="1800"/>
              <a:buNone/>
              <a:defRPr sz="1800" b="1"/>
            </a:lvl7pPr>
            <a:lvl8pPr marL="3657600" lvl="7" indent="-228600" algn="l">
              <a:spcBef>
                <a:spcPts val="400"/>
              </a:spcBef>
              <a:spcAft>
                <a:spcPts val="0"/>
              </a:spcAft>
              <a:buClr>
                <a:schemeClr val="dk1"/>
              </a:buClr>
              <a:buSzPts val="1800"/>
              <a:buNone/>
              <a:defRPr sz="1800" b="1"/>
            </a:lvl8pPr>
            <a:lvl9pPr marL="4114800" lvl="8" indent="-228600" algn="l">
              <a:spcBef>
                <a:spcPts val="400"/>
              </a:spcBef>
              <a:spcAft>
                <a:spcPts val="0"/>
              </a:spcAft>
              <a:buClr>
                <a:schemeClr val="dk1"/>
              </a:buClr>
              <a:buSzPts val="1800"/>
              <a:buNone/>
              <a:defRPr sz="1800" b="1"/>
            </a:lvl9pPr>
          </a:lstStyle>
          <a:p>
            <a:endParaRPr/>
          </a:p>
        </p:txBody>
      </p:sp>
      <p:sp>
        <p:nvSpPr>
          <p:cNvPr id="39" name="Google Shape;39;p6"/>
          <p:cNvSpPr txBox="1">
            <a:spLocks noGrp="1"/>
          </p:cNvSpPr>
          <p:nvPr>
            <p:ph type="body" idx="2"/>
          </p:nvPr>
        </p:nvSpPr>
        <p:spPr>
          <a:xfrm>
            <a:off x="522001" y="2397510"/>
            <a:ext cx="4612800" cy="4355700"/>
          </a:xfrm>
          <a:prstGeom prst="rect">
            <a:avLst/>
          </a:prstGeom>
          <a:noFill/>
          <a:ln>
            <a:noFill/>
          </a:ln>
        </p:spPr>
        <p:txBody>
          <a:bodyPr spcFirstLastPara="1" wrap="square" lIns="100225" tIns="50075" rIns="100225" bIns="50075" anchor="t" anchorCtr="0">
            <a:normAutofit/>
          </a:bodyPr>
          <a:lstStyle>
            <a:lvl1pPr marL="457200" lvl="0" indent="-400050" algn="l">
              <a:spcBef>
                <a:spcPts val="500"/>
              </a:spcBef>
              <a:spcAft>
                <a:spcPts val="0"/>
              </a:spcAft>
              <a:buClr>
                <a:schemeClr val="dk1"/>
              </a:buClr>
              <a:buSzPts val="2700"/>
              <a:buChar char="•"/>
              <a:defRPr sz="2700"/>
            </a:lvl1pPr>
            <a:lvl2pPr marL="914400" lvl="1" indent="-361950" algn="l">
              <a:spcBef>
                <a:spcPts val="400"/>
              </a:spcBef>
              <a:spcAft>
                <a:spcPts val="0"/>
              </a:spcAft>
              <a:buClr>
                <a:schemeClr val="dk1"/>
              </a:buClr>
              <a:buSzPts val="2100"/>
              <a:buChar char="–"/>
              <a:defRPr sz="2100"/>
            </a:lvl2pPr>
            <a:lvl3pPr marL="1371600" lvl="2" indent="-349250" algn="l">
              <a:spcBef>
                <a:spcPts val="400"/>
              </a:spcBef>
              <a:spcAft>
                <a:spcPts val="0"/>
              </a:spcAft>
              <a:buClr>
                <a:schemeClr val="dk1"/>
              </a:buClr>
              <a:buSzPts val="1900"/>
              <a:buChar char="•"/>
              <a:defRPr sz="1900"/>
            </a:lvl3pPr>
            <a:lvl4pPr marL="1828800" lvl="3" indent="-342900" algn="l">
              <a:spcBef>
                <a:spcPts val="400"/>
              </a:spcBef>
              <a:spcAft>
                <a:spcPts val="0"/>
              </a:spcAft>
              <a:buClr>
                <a:schemeClr val="dk1"/>
              </a:buClr>
              <a:buSzPts val="1800"/>
              <a:buChar char="–"/>
              <a:defRPr sz="1800"/>
            </a:lvl4pPr>
            <a:lvl5pPr marL="2286000" lvl="4" indent="-342900" algn="l">
              <a:spcBef>
                <a:spcPts val="400"/>
              </a:spcBef>
              <a:spcAft>
                <a:spcPts val="0"/>
              </a:spcAft>
              <a:buClr>
                <a:schemeClr val="dk1"/>
              </a:buClr>
              <a:buSzPts val="1800"/>
              <a:buChar char="»"/>
              <a:defRPr sz="1800"/>
            </a:lvl5pPr>
            <a:lvl6pPr marL="2743200" lvl="5" indent="-342900" algn="l">
              <a:spcBef>
                <a:spcPts val="400"/>
              </a:spcBef>
              <a:spcAft>
                <a:spcPts val="0"/>
              </a:spcAft>
              <a:buClr>
                <a:schemeClr val="dk1"/>
              </a:buClr>
              <a:buSzPts val="1800"/>
              <a:buChar char="•"/>
              <a:defRPr sz="1800"/>
            </a:lvl6pPr>
            <a:lvl7pPr marL="3200400" lvl="6" indent="-342900" algn="l">
              <a:spcBef>
                <a:spcPts val="400"/>
              </a:spcBef>
              <a:spcAft>
                <a:spcPts val="0"/>
              </a:spcAft>
              <a:buClr>
                <a:schemeClr val="dk1"/>
              </a:buClr>
              <a:buSzPts val="1800"/>
              <a:buChar char="•"/>
              <a:defRPr sz="1800"/>
            </a:lvl7pPr>
            <a:lvl8pPr marL="3657600" lvl="7" indent="-342900" algn="l">
              <a:spcBef>
                <a:spcPts val="400"/>
              </a:spcBef>
              <a:spcAft>
                <a:spcPts val="0"/>
              </a:spcAft>
              <a:buClr>
                <a:schemeClr val="dk1"/>
              </a:buClr>
              <a:buSzPts val="1800"/>
              <a:buChar char="•"/>
              <a:defRPr sz="1800"/>
            </a:lvl8pPr>
            <a:lvl9pPr marL="4114800" lvl="8" indent="-342900" algn="l">
              <a:spcBef>
                <a:spcPts val="400"/>
              </a:spcBef>
              <a:spcAft>
                <a:spcPts val="0"/>
              </a:spcAft>
              <a:buClr>
                <a:schemeClr val="dk1"/>
              </a:buClr>
              <a:buSzPts val="1800"/>
              <a:buChar char="•"/>
              <a:defRPr sz="1800"/>
            </a:lvl9pPr>
          </a:lstStyle>
          <a:p>
            <a:endParaRPr/>
          </a:p>
        </p:txBody>
      </p:sp>
      <p:sp>
        <p:nvSpPr>
          <p:cNvPr id="40" name="Google Shape;40;p6"/>
          <p:cNvSpPr txBox="1">
            <a:spLocks noGrp="1"/>
          </p:cNvSpPr>
          <p:nvPr>
            <p:ph type="body" idx="3"/>
          </p:nvPr>
        </p:nvSpPr>
        <p:spPr>
          <a:xfrm>
            <a:off x="5303388" y="1692257"/>
            <a:ext cx="4614600" cy="705300"/>
          </a:xfrm>
          <a:prstGeom prst="rect">
            <a:avLst/>
          </a:prstGeom>
          <a:noFill/>
          <a:ln>
            <a:noFill/>
          </a:ln>
        </p:spPr>
        <p:txBody>
          <a:bodyPr spcFirstLastPara="1" wrap="square" lIns="100225" tIns="50075" rIns="100225" bIns="50075" anchor="b" anchorCtr="0">
            <a:normAutofit/>
          </a:bodyPr>
          <a:lstStyle>
            <a:lvl1pPr marL="457200" lvl="0" indent="-228600" algn="l">
              <a:spcBef>
                <a:spcPts val="500"/>
              </a:spcBef>
              <a:spcAft>
                <a:spcPts val="0"/>
              </a:spcAft>
              <a:buClr>
                <a:schemeClr val="dk1"/>
              </a:buClr>
              <a:buSzPts val="2700"/>
              <a:buNone/>
              <a:defRPr sz="2700" b="1"/>
            </a:lvl1pPr>
            <a:lvl2pPr marL="914400" lvl="1" indent="-228600" algn="l">
              <a:spcBef>
                <a:spcPts val="400"/>
              </a:spcBef>
              <a:spcAft>
                <a:spcPts val="0"/>
              </a:spcAft>
              <a:buClr>
                <a:schemeClr val="dk1"/>
              </a:buClr>
              <a:buSzPts val="2100"/>
              <a:buNone/>
              <a:defRPr sz="2100" b="1"/>
            </a:lvl2pPr>
            <a:lvl3pPr marL="1371600" lvl="2" indent="-228600" algn="l">
              <a:spcBef>
                <a:spcPts val="400"/>
              </a:spcBef>
              <a:spcAft>
                <a:spcPts val="0"/>
              </a:spcAft>
              <a:buClr>
                <a:schemeClr val="dk1"/>
              </a:buClr>
              <a:buSzPts val="1900"/>
              <a:buNone/>
              <a:defRPr sz="1900" b="1"/>
            </a:lvl3pPr>
            <a:lvl4pPr marL="1828800" lvl="3" indent="-228600" algn="l">
              <a:spcBef>
                <a:spcPts val="400"/>
              </a:spcBef>
              <a:spcAft>
                <a:spcPts val="0"/>
              </a:spcAft>
              <a:buClr>
                <a:schemeClr val="dk1"/>
              </a:buClr>
              <a:buSzPts val="1800"/>
              <a:buNone/>
              <a:defRPr sz="1800" b="1"/>
            </a:lvl4pPr>
            <a:lvl5pPr marL="2286000" lvl="4" indent="-228600" algn="l">
              <a:spcBef>
                <a:spcPts val="400"/>
              </a:spcBef>
              <a:spcAft>
                <a:spcPts val="0"/>
              </a:spcAft>
              <a:buClr>
                <a:schemeClr val="dk1"/>
              </a:buClr>
              <a:buSzPts val="1800"/>
              <a:buNone/>
              <a:defRPr sz="1800" b="1"/>
            </a:lvl5pPr>
            <a:lvl6pPr marL="2743200" lvl="5" indent="-228600" algn="l">
              <a:spcBef>
                <a:spcPts val="400"/>
              </a:spcBef>
              <a:spcAft>
                <a:spcPts val="0"/>
              </a:spcAft>
              <a:buClr>
                <a:schemeClr val="dk1"/>
              </a:buClr>
              <a:buSzPts val="1800"/>
              <a:buNone/>
              <a:defRPr sz="1800" b="1"/>
            </a:lvl6pPr>
            <a:lvl7pPr marL="3200400" lvl="6" indent="-228600" algn="l">
              <a:spcBef>
                <a:spcPts val="400"/>
              </a:spcBef>
              <a:spcAft>
                <a:spcPts val="0"/>
              </a:spcAft>
              <a:buClr>
                <a:schemeClr val="dk1"/>
              </a:buClr>
              <a:buSzPts val="1800"/>
              <a:buNone/>
              <a:defRPr sz="1800" b="1"/>
            </a:lvl7pPr>
            <a:lvl8pPr marL="3657600" lvl="7" indent="-228600" algn="l">
              <a:spcBef>
                <a:spcPts val="400"/>
              </a:spcBef>
              <a:spcAft>
                <a:spcPts val="0"/>
              </a:spcAft>
              <a:buClr>
                <a:schemeClr val="dk1"/>
              </a:buClr>
              <a:buSzPts val="1800"/>
              <a:buNone/>
              <a:defRPr sz="1800" b="1"/>
            </a:lvl8pPr>
            <a:lvl9pPr marL="4114800" lvl="8" indent="-228600" algn="l">
              <a:spcBef>
                <a:spcPts val="400"/>
              </a:spcBef>
              <a:spcAft>
                <a:spcPts val="0"/>
              </a:spcAft>
              <a:buClr>
                <a:schemeClr val="dk1"/>
              </a:buClr>
              <a:buSzPts val="1800"/>
              <a:buNone/>
              <a:defRPr sz="1800" b="1"/>
            </a:lvl9pPr>
          </a:lstStyle>
          <a:p>
            <a:endParaRPr/>
          </a:p>
        </p:txBody>
      </p:sp>
      <p:sp>
        <p:nvSpPr>
          <p:cNvPr id="41" name="Google Shape;41;p6"/>
          <p:cNvSpPr txBox="1">
            <a:spLocks noGrp="1"/>
          </p:cNvSpPr>
          <p:nvPr>
            <p:ph type="body" idx="4"/>
          </p:nvPr>
        </p:nvSpPr>
        <p:spPr>
          <a:xfrm>
            <a:off x="5303388" y="2397510"/>
            <a:ext cx="4614600" cy="4355700"/>
          </a:xfrm>
          <a:prstGeom prst="rect">
            <a:avLst/>
          </a:prstGeom>
          <a:noFill/>
          <a:ln>
            <a:noFill/>
          </a:ln>
        </p:spPr>
        <p:txBody>
          <a:bodyPr spcFirstLastPara="1" wrap="square" lIns="100225" tIns="50075" rIns="100225" bIns="50075" anchor="t" anchorCtr="0">
            <a:normAutofit/>
          </a:bodyPr>
          <a:lstStyle>
            <a:lvl1pPr marL="457200" lvl="0" indent="-400050" algn="l">
              <a:spcBef>
                <a:spcPts val="500"/>
              </a:spcBef>
              <a:spcAft>
                <a:spcPts val="0"/>
              </a:spcAft>
              <a:buClr>
                <a:schemeClr val="dk1"/>
              </a:buClr>
              <a:buSzPts val="2700"/>
              <a:buChar char="•"/>
              <a:defRPr sz="2700"/>
            </a:lvl1pPr>
            <a:lvl2pPr marL="914400" lvl="1" indent="-361950" algn="l">
              <a:spcBef>
                <a:spcPts val="400"/>
              </a:spcBef>
              <a:spcAft>
                <a:spcPts val="0"/>
              </a:spcAft>
              <a:buClr>
                <a:schemeClr val="dk1"/>
              </a:buClr>
              <a:buSzPts val="2100"/>
              <a:buChar char="–"/>
              <a:defRPr sz="2100"/>
            </a:lvl2pPr>
            <a:lvl3pPr marL="1371600" lvl="2" indent="-349250" algn="l">
              <a:spcBef>
                <a:spcPts val="400"/>
              </a:spcBef>
              <a:spcAft>
                <a:spcPts val="0"/>
              </a:spcAft>
              <a:buClr>
                <a:schemeClr val="dk1"/>
              </a:buClr>
              <a:buSzPts val="1900"/>
              <a:buChar char="•"/>
              <a:defRPr sz="1900"/>
            </a:lvl3pPr>
            <a:lvl4pPr marL="1828800" lvl="3" indent="-342900" algn="l">
              <a:spcBef>
                <a:spcPts val="400"/>
              </a:spcBef>
              <a:spcAft>
                <a:spcPts val="0"/>
              </a:spcAft>
              <a:buClr>
                <a:schemeClr val="dk1"/>
              </a:buClr>
              <a:buSzPts val="1800"/>
              <a:buChar char="–"/>
              <a:defRPr sz="1800"/>
            </a:lvl4pPr>
            <a:lvl5pPr marL="2286000" lvl="4" indent="-342900" algn="l">
              <a:spcBef>
                <a:spcPts val="400"/>
              </a:spcBef>
              <a:spcAft>
                <a:spcPts val="0"/>
              </a:spcAft>
              <a:buClr>
                <a:schemeClr val="dk1"/>
              </a:buClr>
              <a:buSzPts val="1800"/>
              <a:buChar char="»"/>
              <a:defRPr sz="1800"/>
            </a:lvl5pPr>
            <a:lvl6pPr marL="2743200" lvl="5" indent="-342900" algn="l">
              <a:spcBef>
                <a:spcPts val="400"/>
              </a:spcBef>
              <a:spcAft>
                <a:spcPts val="0"/>
              </a:spcAft>
              <a:buClr>
                <a:schemeClr val="dk1"/>
              </a:buClr>
              <a:buSzPts val="1800"/>
              <a:buChar char="•"/>
              <a:defRPr sz="1800"/>
            </a:lvl6pPr>
            <a:lvl7pPr marL="3200400" lvl="6" indent="-342900" algn="l">
              <a:spcBef>
                <a:spcPts val="400"/>
              </a:spcBef>
              <a:spcAft>
                <a:spcPts val="0"/>
              </a:spcAft>
              <a:buClr>
                <a:schemeClr val="dk1"/>
              </a:buClr>
              <a:buSzPts val="1800"/>
              <a:buChar char="•"/>
              <a:defRPr sz="1800"/>
            </a:lvl7pPr>
            <a:lvl8pPr marL="3657600" lvl="7" indent="-342900" algn="l">
              <a:spcBef>
                <a:spcPts val="400"/>
              </a:spcBef>
              <a:spcAft>
                <a:spcPts val="0"/>
              </a:spcAft>
              <a:buClr>
                <a:schemeClr val="dk1"/>
              </a:buClr>
              <a:buSzPts val="1800"/>
              <a:buChar char="•"/>
              <a:defRPr sz="1800"/>
            </a:lvl8pPr>
            <a:lvl9pPr marL="4114800" lvl="8" indent="-342900" algn="l">
              <a:spcBef>
                <a:spcPts val="400"/>
              </a:spcBef>
              <a:spcAft>
                <a:spcPts val="0"/>
              </a:spcAft>
              <a:buClr>
                <a:schemeClr val="dk1"/>
              </a:buClr>
              <a:buSzPts val="1800"/>
              <a:buChar char="•"/>
              <a:defRPr sz="1800"/>
            </a:lvl9pPr>
          </a:lstStyle>
          <a:p>
            <a:endParaRPr/>
          </a:p>
        </p:txBody>
      </p:sp>
      <p:sp>
        <p:nvSpPr>
          <p:cNvPr id="42" name="Google Shape;42;p6"/>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43" name="Google Shape;43;p6"/>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44" name="Google Shape;44;p6"/>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47" name="Google Shape;47;p7"/>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48" name="Google Shape;48;p7"/>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49" name="Google Shape;49;p7"/>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52" name="Google Shape;52;p8"/>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53" name="Google Shape;53;p8"/>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522001" y="301000"/>
            <a:ext cx="3434700" cy="1281000"/>
          </a:xfrm>
          <a:prstGeom prst="rect">
            <a:avLst/>
          </a:prstGeom>
          <a:noFill/>
          <a:ln>
            <a:noFill/>
          </a:ln>
        </p:spPr>
        <p:txBody>
          <a:bodyPr spcFirstLastPara="1" wrap="square" lIns="100225" tIns="50075" rIns="100225" bIns="50075" anchor="b" anchorCtr="0">
            <a:normAutofit/>
          </a:bodyPr>
          <a:lstStyle>
            <a:lvl1pPr lvl="0" algn="l">
              <a:spcBef>
                <a:spcPts val="0"/>
              </a:spcBef>
              <a:spcAft>
                <a:spcPts val="0"/>
              </a:spcAft>
              <a:buClr>
                <a:schemeClr val="dk1"/>
              </a:buClr>
              <a:buSzPts val="2100"/>
              <a:buFont typeface="Calibri"/>
              <a:buNone/>
              <a:defRPr sz="2100" b="1"/>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56" name="Google Shape;56;p9"/>
          <p:cNvSpPr txBox="1">
            <a:spLocks noGrp="1"/>
          </p:cNvSpPr>
          <p:nvPr>
            <p:ph type="body" idx="1"/>
          </p:nvPr>
        </p:nvSpPr>
        <p:spPr>
          <a:xfrm>
            <a:off x="4081760" y="301002"/>
            <a:ext cx="5836500" cy="6452400"/>
          </a:xfrm>
          <a:prstGeom prst="rect">
            <a:avLst/>
          </a:prstGeom>
          <a:noFill/>
          <a:ln>
            <a:noFill/>
          </a:ln>
        </p:spPr>
        <p:txBody>
          <a:bodyPr spcFirstLastPara="1" wrap="square" lIns="100225" tIns="50075" rIns="100225" bIns="50075" anchor="t" anchorCtr="0">
            <a:normAutofit/>
          </a:bodyPr>
          <a:lstStyle>
            <a:lvl1pPr marL="457200" lvl="0" indent="-450850" algn="l">
              <a:spcBef>
                <a:spcPts val="700"/>
              </a:spcBef>
              <a:spcAft>
                <a:spcPts val="0"/>
              </a:spcAft>
              <a:buClr>
                <a:schemeClr val="dk1"/>
              </a:buClr>
              <a:buSzPts val="3500"/>
              <a:buChar char="•"/>
              <a:defRPr sz="3500"/>
            </a:lvl1pPr>
            <a:lvl2pPr marL="914400" lvl="1" indent="-425450" algn="l">
              <a:spcBef>
                <a:spcPts val="600"/>
              </a:spcBef>
              <a:spcAft>
                <a:spcPts val="0"/>
              </a:spcAft>
              <a:buClr>
                <a:schemeClr val="dk1"/>
              </a:buClr>
              <a:buSzPts val="3100"/>
              <a:buChar char="–"/>
              <a:defRPr sz="3100"/>
            </a:lvl2pPr>
            <a:lvl3pPr marL="1371600" lvl="2" indent="-400050" algn="l">
              <a:spcBef>
                <a:spcPts val="500"/>
              </a:spcBef>
              <a:spcAft>
                <a:spcPts val="0"/>
              </a:spcAft>
              <a:buClr>
                <a:schemeClr val="dk1"/>
              </a:buClr>
              <a:buSzPts val="2700"/>
              <a:buChar char="•"/>
              <a:defRPr sz="2700"/>
            </a:lvl3pPr>
            <a:lvl4pPr marL="1828800" lvl="3" indent="-361950" algn="l">
              <a:spcBef>
                <a:spcPts val="400"/>
              </a:spcBef>
              <a:spcAft>
                <a:spcPts val="0"/>
              </a:spcAft>
              <a:buClr>
                <a:schemeClr val="dk1"/>
              </a:buClr>
              <a:buSzPts val="2100"/>
              <a:buChar char="–"/>
              <a:defRPr sz="2100"/>
            </a:lvl4pPr>
            <a:lvl5pPr marL="2286000" lvl="4" indent="-361950" algn="l">
              <a:spcBef>
                <a:spcPts val="400"/>
              </a:spcBef>
              <a:spcAft>
                <a:spcPts val="0"/>
              </a:spcAft>
              <a:buClr>
                <a:schemeClr val="dk1"/>
              </a:buClr>
              <a:buSzPts val="2100"/>
              <a:buChar char="»"/>
              <a:defRPr sz="2100"/>
            </a:lvl5pPr>
            <a:lvl6pPr marL="2743200" lvl="5" indent="-361950" algn="l">
              <a:spcBef>
                <a:spcPts val="400"/>
              </a:spcBef>
              <a:spcAft>
                <a:spcPts val="0"/>
              </a:spcAft>
              <a:buClr>
                <a:schemeClr val="dk1"/>
              </a:buClr>
              <a:buSzPts val="2100"/>
              <a:buChar char="•"/>
              <a:defRPr sz="2100"/>
            </a:lvl6pPr>
            <a:lvl7pPr marL="3200400" lvl="6" indent="-361950" algn="l">
              <a:spcBef>
                <a:spcPts val="400"/>
              </a:spcBef>
              <a:spcAft>
                <a:spcPts val="0"/>
              </a:spcAft>
              <a:buClr>
                <a:schemeClr val="dk1"/>
              </a:buClr>
              <a:buSzPts val="2100"/>
              <a:buChar char="•"/>
              <a:defRPr sz="2100"/>
            </a:lvl7pPr>
            <a:lvl8pPr marL="3657600" lvl="7" indent="-361950" algn="l">
              <a:spcBef>
                <a:spcPts val="400"/>
              </a:spcBef>
              <a:spcAft>
                <a:spcPts val="0"/>
              </a:spcAft>
              <a:buClr>
                <a:schemeClr val="dk1"/>
              </a:buClr>
              <a:buSzPts val="2100"/>
              <a:buChar char="•"/>
              <a:defRPr sz="2100"/>
            </a:lvl8pPr>
            <a:lvl9pPr marL="4114800" lvl="8" indent="-361950" algn="l">
              <a:spcBef>
                <a:spcPts val="400"/>
              </a:spcBef>
              <a:spcAft>
                <a:spcPts val="0"/>
              </a:spcAft>
              <a:buClr>
                <a:schemeClr val="dk1"/>
              </a:buClr>
              <a:buSzPts val="2100"/>
              <a:buChar char="•"/>
              <a:defRPr sz="2100"/>
            </a:lvl9pPr>
          </a:lstStyle>
          <a:p>
            <a:endParaRPr/>
          </a:p>
        </p:txBody>
      </p:sp>
      <p:sp>
        <p:nvSpPr>
          <p:cNvPr id="57" name="Google Shape;57;p9"/>
          <p:cNvSpPr txBox="1">
            <a:spLocks noGrp="1"/>
          </p:cNvSpPr>
          <p:nvPr>
            <p:ph type="body" idx="2"/>
          </p:nvPr>
        </p:nvSpPr>
        <p:spPr>
          <a:xfrm>
            <a:off x="522001" y="1582008"/>
            <a:ext cx="3434700" cy="5171100"/>
          </a:xfrm>
          <a:prstGeom prst="rect">
            <a:avLst/>
          </a:prstGeom>
          <a:noFill/>
          <a:ln>
            <a:noFill/>
          </a:ln>
        </p:spPr>
        <p:txBody>
          <a:bodyPr spcFirstLastPara="1" wrap="square" lIns="100225" tIns="50075" rIns="100225" bIns="50075" anchor="t" anchorCtr="0">
            <a:normAutofit/>
          </a:bodyPr>
          <a:lstStyle>
            <a:lvl1pPr marL="457200" lvl="0" indent="-228600" algn="l">
              <a:spcBef>
                <a:spcPts val="300"/>
              </a:spcBef>
              <a:spcAft>
                <a:spcPts val="0"/>
              </a:spcAft>
              <a:buClr>
                <a:schemeClr val="dk1"/>
              </a:buClr>
              <a:buSzPts val="1600"/>
              <a:buNone/>
              <a:defRPr sz="1600"/>
            </a:lvl1pPr>
            <a:lvl2pPr marL="914400" lvl="1" indent="-228600" algn="l">
              <a:spcBef>
                <a:spcPts val="300"/>
              </a:spcBef>
              <a:spcAft>
                <a:spcPts val="0"/>
              </a:spcAft>
              <a:buClr>
                <a:schemeClr val="dk1"/>
              </a:buClr>
              <a:buSzPts val="1400"/>
              <a:buNone/>
              <a:defRPr sz="1400"/>
            </a:lvl2pPr>
            <a:lvl3pPr marL="1371600" lvl="2" indent="-228600" algn="l">
              <a:spcBef>
                <a:spcPts val="200"/>
              </a:spcBef>
              <a:spcAft>
                <a:spcPts val="0"/>
              </a:spcAft>
              <a:buClr>
                <a:schemeClr val="dk1"/>
              </a:buClr>
              <a:buSzPts val="1200"/>
              <a:buNone/>
              <a:defRPr sz="1200"/>
            </a:lvl3pPr>
            <a:lvl4pPr marL="1828800" lvl="3" indent="-228600" algn="l">
              <a:spcBef>
                <a:spcPts val="200"/>
              </a:spcBef>
              <a:spcAft>
                <a:spcPts val="0"/>
              </a:spcAft>
              <a:buClr>
                <a:schemeClr val="dk1"/>
              </a:buClr>
              <a:buSzPts val="1000"/>
              <a:buNone/>
              <a:defRPr sz="1000"/>
            </a:lvl4pPr>
            <a:lvl5pPr marL="2286000" lvl="4" indent="-228600" algn="l">
              <a:spcBef>
                <a:spcPts val="200"/>
              </a:spcBef>
              <a:spcAft>
                <a:spcPts val="0"/>
              </a:spcAft>
              <a:buClr>
                <a:schemeClr val="dk1"/>
              </a:buClr>
              <a:buSzPts val="1000"/>
              <a:buNone/>
              <a:defRPr sz="1000"/>
            </a:lvl5pPr>
            <a:lvl6pPr marL="2743200" lvl="5" indent="-228600" algn="l">
              <a:spcBef>
                <a:spcPts val="200"/>
              </a:spcBef>
              <a:spcAft>
                <a:spcPts val="0"/>
              </a:spcAft>
              <a:buClr>
                <a:schemeClr val="dk1"/>
              </a:buClr>
              <a:buSzPts val="1000"/>
              <a:buNone/>
              <a:defRPr sz="1000"/>
            </a:lvl6pPr>
            <a:lvl7pPr marL="3200400" lvl="6" indent="-228600" algn="l">
              <a:spcBef>
                <a:spcPts val="200"/>
              </a:spcBef>
              <a:spcAft>
                <a:spcPts val="0"/>
              </a:spcAft>
              <a:buClr>
                <a:schemeClr val="dk1"/>
              </a:buClr>
              <a:buSzPts val="1000"/>
              <a:buNone/>
              <a:defRPr sz="1000"/>
            </a:lvl7pPr>
            <a:lvl8pPr marL="3657600" lvl="7" indent="-228600" algn="l">
              <a:spcBef>
                <a:spcPts val="200"/>
              </a:spcBef>
              <a:spcAft>
                <a:spcPts val="0"/>
              </a:spcAft>
              <a:buClr>
                <a:schemeClr val="dk1"/>
              </a:buClr>
              <a:buSzPts val="1000"/>
              <a:buNone/>
              <a:defRPr sz="1000"/>
            </a:lvl8pPr>
            <a:lvl9pPr marL="4114800" lvl="8" indent="-228600" algn="l">
              <a:spcBef>
                <a:spcPts val="2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59" name="Google Shape;59;p9"/>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60" name="Google Shape;60;p9"/>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2046318" y="5292020"/>
            <a:ext cx="6264000" cy="624900"/>
          </a:xfrm>
          <a:prstGeom prst="rect">
            <a:avLst/>
          </a:prstGeom>
          <a:noFill/>
          <a:ln>
            <a:noFill/>
          </a:ln>
        </p:spPr>
        <p:txBody>
          <a:bodyPr spcFirstLastPara="1" wrap="square" lIns="100225" tIns="50075" rIns="100225" bIns="50075" anchor="b" anchorCtr="0">
            <a:normAutofit/>
          </a:bodyPr>
          <a:lstStyle>
            <a:lvl1pPr lvl="0" algn="l">
              <a:spcBef>
                <a:spcPts val="0"/>
              </a:spcBef>
              <a:spcAft>
                <a:spcPts val="0"/>
              </a:spcAft>
              <a:buClr>
                <a:schemeClr val="dk1"/>
              </a:buClr>
              <a:buSzPts val="2100"/>
              <a:buFont typeface="Calibri"/>
              <a:buNone/>
              <a:defRPr sz="2100" b="1"/>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63" name="Google Shape;63;p10"/>
          <p:cNvSpPr>
            <a:spLocks noGrp="1"/>
          </p:cNvSpPr>
          <p:nvPr>
            <p:ph type="pic" idx="2"/>
          </p:nvPr>
        </p:nvSpPr>
        <p:spPr>
          <a:xfrm>
            <a:off x="2046318" y="675503"/>
            <a:ext cx="6264000" cy="4536000"/>
          </a:xfrm>
          <a:prstGeom prst="rect">
            <a:avLst/>
          </a:prstGeom>
          <a:noFill/>
          <a:ln>
            <a:noFill/>
          </a:ln>
        </p:spPr>
      </p:sp>
      <p:sp>
        <p:nvSpPr>
          <p:cNvPr id="64" name="Google Shape;64;p10"/>
          <p:cNvSpPr txBox="1">
            <a:spLocks noGrp="1"/>
          </p:cNvSpPr>
          <p:nvPr>
            <p:ph type="body" idx="1"/>
          </p:nvPr>
        </p:nvSpPr>
        <p:spPr>
          <a:xfrm>
            <a:off x="2046318" y="5916774"/>
            <a:ext cx="6264000" cy="887100"/>
          </a:xfrm>
          <a:prstGeom prst="rect">
            <a:avLst/>
          </a:prstGeom>
          <a:noFill/>
          <a:ln>
            <a:noFill/>
          </a:ln>
        </p:spPr>
        <p:txBody>
          <a:bodyPr spcFirstLastPara="1" wrap="square" lIns="100225" tIns="50075" rIns="100225" bIns="50075" anchor="t" anchorCtr="0">
            <a:normAutofit/>
          </a:bodyPr>
          <a:lstStyle>
            <a:lvl1pPr marL="457200" lvl="0" indent="-228600" algn="l">
              <a:spcBef>
                <a:spcPts val="300"/>
              </a:spcBef>
              <a:spcAft>
                <a:spcPts val="0"/>
              </a:spcAft>
              <a:buClr>
                <a:schemeClr val="dk1"/>
              </a:buClr>
              <a:buSzPts val="1600"/>
              <a:buNone/>
              <a:defRPr sz="1600"/>
            </a:lvl1pPr>
            <a:lvl2pPr marL="914400" lvl="1" indent="-228600" algn="l">
              <a:spcBef>
                <a:spcPts val="300"/>
              </a:spcBef>
              <a:spcAft>
                <a:spcPts val="0"/>
              </a:spcAft>
              <a:buClr>
                <a:schemeClr val="dk1"/>
              </a:buClr>
              <a:buSzPts val="1400"/>
              <a:buNone/>
              <a:defRPr sz="1400"/>
            </a:lvl2pPr>
            <a:lvl3pPr marL="1371600" lvl="2" indent="-228600" algn="l">
              <a:spcBef>
                <a:spcPts val="200"/>
              </a:spcBef>
              <a:spcAft>
                <a:spcPts val="0"/>
              </a:spcAft>
              <a:buClr>
                <a:schemeClr val="dk1"/>
              </a:buClr>
              <a:buSzPts val="1200"/>
              <a:buNone/>
              <a:defRPr sz="1200"/>
            </a:lvl3pPr>
            <a:lvl4pPr marL="1828800" lvl="3" indent="-228600" algn="l">
              <a:spcBef>
                <a:spcPts val="200"/>
              </a:spcBef>
              <a:spcAft>
                <a:spcPts val="0"/>
              </a:spcAft>
              <a:buClr>
                <a:schemeClr val="dk1"/>
              </a:buClr>
              <a:buSzPts val="1000"/>
              <a:buNone/>
              <a:defRPr sz="1000"/>
            </a:lvl4pPr>
            <a:lvl5pPr marL="2286000" lvl="4" indent="-228600" algn="l">
              <a:spcBef>
                <a:spcPts val="200"/>
              </a:spcBef>
              <a:spcAft>
                <a:spcPts val="0"/>
              </a:spcAft>
              <a:buClr>
                <a:schemeClr val="dk1"/>
              </a:buClr>
              <a:buSzPts val="1000"/>
              <a:buNone/>
              <a:defRPr sz="1000"/>
            </a:lvl5pPr>
            <a:lvl6pPr marL="2743200" lvl="5" indent="-228600" algn="l">
              <a:spcBef>
                <a:spcPts val="200"/>
              </a:spcBef>
              <a:spcAft>
                <a:spcPts val="0"/>
              </a:spcAft>
              <a:buClr>
                <a:schemeClr val="dk1"/>
              </a:buClr>
              <a:buSzPts val="1000"/>
              <a:buNone/>
              <a:defRPr sz="1000"/>
            </a:lvl6pPr>
            <a:lvl7pPr marL="3200400" lvl="6" indent="-228600" algn="l">
              <a:spcBef>
                <a:spcPts val="200"/>
              </a:spcBef>
              <a:spcAft>
                <a:spcPts val="0"/>
              </a:spcAft>
              <a:buClr>
                <a:schemeClr val="dk1"/>
              </a:buClr>
              <a:buSzPts val="1000"/>
              <a:buNone/>
              <a:defRPr sz="1000"/>
            </a:lvl7pPr>
            <a:lvl8pPr marL="3657600" lvl="7" indent="-228600" algn="l">
              <a:spcBef>
                <a:spcPts val="200"/>
              </a:spcBef>
              <a:spcAft>
                <a:spcPts val="0"/>
              </a:spcAft>
              <a:buClr>
                <a:schemeClr val="dk1"/>
              </a:buClr>
              <a:buSzPts val="1000"/>
              <a:buNone/>
              <a:defRPr sz="1000"/>
            </a:lvl8pPr>
            <a:lvl9pPr marL="4114800" lvl="8" indent="-228600" algn="l">
              <a:spcBef>
                <a:spcPts val="2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66" name="Google Shape;66;p10"/>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67" name="Google Shape;67;p10"/>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70" name="Google Shape;70;p11"/>
          <p:cNvSpPr txBox="1">
            <a:spLocks noGrp="1"/>
          </p:cNvSpPr>
          <p:nvPr>
            <p:ph type="body" idx="1"/>
          </p:nvPr>
        </p:nvSpPr>
        <p:spPr>
          <a:xfrm rot="5400000">
            <a:off x="2725372" y="-439342"/>
            <a:ext cx="4989300" cy="9396000"/>
          </a:xfrm>
          <a:prstGeom prst="rect">
            <a:avLst/>
          </a:prstGeom>
          <a:noFill/>
          <a:ln>
            <a:noFill/>
          </a:ln>
        </p:spPr>
        <p:txBody>
          <a:bodyPr spcFirstLastPara="1" wrap="square" lIns="100225" tIns="50075" rIns="100225" bIns="50075" anchor="t" anchorCtr="0">
            <a:normAutofit/>
          </a:bodyPr>
          <a:lstStyle>
            <a:lvl1pPr marL="457200" lvl="0" indent="-450850" algn="l">
              <a:spcBef>
                <a:spcPts val="700"/>
              </a:spcBef>
              <a:spcAft>
                <a:spcPts val="0"/>
              </a:spcAft>
              <a:buClr>
                <a:schemeClr val="dk1"/>
              </a:buClr>
              <a:buSzPts val="3500"/>
              <a:buChar char="•"/>
              <a:defRPr/>
            </a:lvl1pPr>
            <a:lvl2pPr marL="914400" lvl="1" indent="-450850" algn="l">
              <a:spcBef>
                <a:spcPts val="700"/>
              </a:spcBef>
              <a:spcAft>
                <a:spcPts val="0"/>
              </a:spcAft>
              <a:buClr>
                <a:schemeClr val="dk1"/>
              </a:buClr>
              <a:buSzPts val="3500"/>
              <a:buChar char="–"/>
              <a:defRPr/>
            </a:lvl2pPr>
            <a:lvl3pPr marL="1371600" lvl="2" indent="-450850" algn="l">
              <a:spcBef>
                <a:spcPts val="700"/>
              </a:spcBef>
              <a:spcAft>
                <a:spcPts val="0"/>
              </a:spcAft>
              <a:buClr>
                <a:schemeClr val="dk1"/>
              </a:buClr>
              <a:buSzPts val="3500"/>
              <a:buChar char="•"/>
              <a:defRPr/>
            </a:lvl3pPr>
            <a:lvl4pPr marL="1828800" lvl="3" indent="-450850" algn="l">
              <a:spcBef>
                <a:spcPts val="700"/>
              </a:spcBef>
              <a:spcAft>
                <a:spcPts val="0"/>
              </a:spcAft>
              <a:buClr>
                <a:schemeClr val="dk1"/>
              </a:buClr>
              <a:buSzPts val="3500"/>
              <a:buChar char="–"/>
              <a:defRPr/>
            </a:lvl4pPr>
            <a:lvl5pPr marL="2286000" lvl="4" indent="-450850" algn="l">
              <a:spcBef>
                <a:spcPts val="700"/>
              </a:spcBef>
              <a:spcAft>
                <a:spcPts val="0"/>
              </a:spcAft>
              <a:buClr>
                <a:schemeClr val="dk1"/>
              </a:buClr>
              <a:buSzPts val="3500"/>
              <a:buChar char="»"/>
              <a:defRPr/>
            </a:lvl5pPr>
            <a:lvl6pPr marL="2743200" lvl="5" indent="-450850" algn="l">
              <a:spcBef>
                <a:spcPts val="700"/>
              </a:spcBef>
              <a:spcAft>
                <a:spcPts val="0"/>
              </a:spcAft>
              <a:buClr>
                <a:schemeClr val="dk1"/>
              </a:buClr>
              <a:buSzPts val="3500"/>
              <a:buChar char="•"/>
              <a:defRPr/>
            </a:lvl6pPr>
            <a:lvl7pPr marL="3200400" lvl="6" indent="-450850" algn="l">
              <a:spcBef>
                <a:spcPts val="700"/>
              </a:spcBef>
              <a:spcAft>
                <a:spcPts val="0"/>
              </a:spcAft>
              <a:buClr>
                <a:schemeClr val="dk1"/>
              </a:buClr>
              <a:buSzPts val="3500"/>
              <a:buChar char="•"/>
              <a:defRPr/>
            </a:lvl7pPr>
            <a:lvl8pPr marL="3657600" lvl="7" indent="-450850" algn="l">
              <a:spcBef>
                <a:spcPts val="700"/>
              </a:spcBef>
              <a:spcAft>
                <a:spcPts val="0"/>
              </a:spcAft>
              <a:buClr>
                <a:schemeClr val="dk1"/>
              </a:buClr>
              <a:buSzPts val="3500"/>
              <a:buChar char="•"/>
              <a:defRPr/>
            </a:lvl8pPr>
            <a:lvl9pPr marL="4114800" lvl="8" indent="-450850" algn="l">
              <a:spcBef>
                <a:spcPts val="700"/>
              </a:spcBef>
              <a:spcAft>
                <a:spcPts val="0"/>
              </a:spcAft>
              <a:buClr>
                <a:schemeClr val="dk1"/>
              </a:buClr>
              <a:buSzPts val="3500"/>
              <a:buChar char="•"/>
              <a:defRPr/>
            </a:lvl9pPr>
          </a:lstStyle>
          <a:p>
            <a:endParaRPr/>
          </a:p>
        </p:txBody>
      </p:sp>
      <p:sp>
        <p:nvSpPr>
          <p:cNvPr id="71" name="Google Shape;71;p11"/>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72" name="Google Shape;72;p11"/>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73" name="Google Shape;73;p11"/>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3986613" y="927401"/>
            <a:ext cx="3046800" cy="1479000"/>
          </a:xfrm>
          <a:prstGeom prst="rect">
            <a:avLst/>
          </a:prstGeom>
          <a:noFill/>
          <a:ln>
            <a:noFill/>
          </a:ln>
        </p:spPr>
        <p:txBody>
          <a:bodyPr spcFirstLastPara="1" wrap="square" lIns="100225" tIns="50075" rIns="100225" bIns="50075" anchor="ctr" anchorCtr="0">
            <a:normAutofit/>
          </a:bodyPr>
          <a:lstStyle>
            <a:lvl1pPr lvl="0" algn="ctr">
              <a:spcBef>
                <a:spcPts val="0"/>
              </a:spcBef>
              <a:spcAft>
                <a:spcPts val="0"/>
              </a:spcAft>
              <a:buClr>
                <a:schemeClr val="dk1"/>
              </a:buClr>
              <a:buSzPts val="3500"/>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76" name="Google Shape;76;p12"/>
          <p:cNvSpPr txBox="1">
            <a:spLocks noGrp="1"/>
          </p:cNvSpPr>
          <p:nvPr>
            <p:ph type="body" idx="1"/>
          </p:nvPr>
        </p:nvSpPr>
        <p:spPr>
          <a:xfrm rot="5400000">
            <a:off x="938910" y="-467299"/>
            <a:ext cx="3046800" cy="4268400"/>
          </a:xfrm>
          <a:prstGeom prst="rect">
            <a:avLst/>
          </a:prstGeom>
          <a:noFill/>
          <a:ln>
            <a:noFill/>
          </a:ln>
        </p:spPr>
        <p:txBody>
          <a:bodyPr spcFirstLastPara="1" wrap="square" lIns="100225" tIns="50075" rIns="100225" bIns="50075" anchor="t" anchorCtr="0">
            <a:normAutofit/>
          </a:bodyPr>
          <a:lstStyle>
            <a:lvl1pPr marL="457200" lvl="0" indent="-450850" algn="l">
              <a:spcBef>
                <a:spcPts val="700"/>
              </a:spcBef>
              <a:spcAft>
                <a:spcPts val="0"/>
              </a:spcAft>
              <a:buClr>
                <a:schemeClr val="dk1"/>
              </a:buClr>
              <a:buSzPts val="3500"/>
              <a:buChar char="•"/>
              <a:defRPr/>
            </a:lvl1pPr>
            <a:lvl2pPr marL="914400" lvl="1" indent="-450850" algn="l">
              <a:spcBef>
                <a:spcPts val="700"/>
              </a:spcBef>
              <a:spcAft>
                <a:spcPts val="0"/>
              </a:spcAft>
              <a:buClr>
                <a:schemeClr val="dk1"/>
              </a:buClr>
              <a:buSzPts val="3500"/>
              <a:buChar char="–"/>
              <a:defRPr/>
            </a:lvl2pPr>
            <a:lvl3pPr marL="1371600" lvl="2" indent="-450850" algn="l">
              <a:spcBef>
                <a:spcPts val="700"/>
              </a:spcBef>
              <a:spcAft>
                <a:spcPts val="0"/>
              </a:spcAft>
              <a:buClr>
                <a:schemeClr val="dk1"/>
              </a:buClr>
              <a:buSzPts val="3500"/>
              <a:buChar char="•"/>
              <a:defRPr/>
            </a:lvl3pPr>
            <a:lvl4pPr marL="1828800" lvl="3" indent="-450850" algn="l">
              <a:spcBef>
                <a:spcPts val="700"/>
              </a:spcBef>
              <a:spcAft>
                <a:spcPts val="0"/>
              </a:spcAft>
              <a:buClr>
                <a:schemeClr val="dk1"/>
              </a:buClr>
              <a:buSzPts val="3500"/>
              <a:buChar char="–"/>
              <a:defRPr/>
            </a:lvl4pPr>
            <a:lvl5pPr marL="2286000" lvl="4" indent="-450850" algn="l">
              <a:spcBef>
                <a:spcPts val="700"/>
              </a:spcBef>
              <a:spcAft>
                <a:spcPts val="0"/>
              </a:spcAft>
              <a:buClr>
                <a:schemeClr val="dk1"/>
              </a:buClr>
              <a:buSzPts val="3500"/>
              <a:buChar char="»"/>
              <a:defRPr/>
            </a:lvl5pPr>
            <a:lvl6pPr marL="2743200" lvl="5" indent="-450850" algn="l">
              <a:spcBef>
                <a:spcPts val="700"/>
              </a:spcBef>
              <a:spcAft>
                <a:spcPts val="0"/>
              </a:spcAft>
              <a:buClr>
                <a:schemeClr val="dk1"/>
              </a:buClr>
              <a:buSzPts val="3500"/>
              <a:buChar char="•"/>
              <a:defRPr/>
            </a:lvl6pPr>
            <a:lvl7pPr marL="3200400" lvl="6" indent="-450850" algn="l">
              <a:spcBef>
                <a:spcPts val="700"/>
              </a:spcBef>
              <a:spcAft>
                <a:spcPts val="0"/>
              </a:spcAft>
              <a:buClr>
                <a:schemeClr val="dk1"/>
              </a:buClr>
              <a:buSzPts val="3500"/>
              <a:buChar char="•"/>
              <a:defRPr/>
            </a:lvl7pPr>
            <a:lvl8pPr marL="3657600" lvl="7" indent="-450850" algn="l">
              <a:spcBef>
                <a:spcPts val="700"/>
              </a:spcBef>
              <a:spcAft>
                <a:spcPts val="0"/>
              </a:spcAft>
              <a:buClr>
                <a:schemeClr val="dk1"/>
              </a:buClr>
              <a:buSzPts val="3500"/>
              <a:buChar char="•"/>
              <a:defRPr/>
            </a:lvl8pPr>
            <a:lvl9pPr marL="4114800" lvl="8" indent="-450850" algn="l">
              <a:spcBef>
                <a:spcPts val="700"/>
              </a:spcBef>
              <a:spcAft>
                <a:spcPts val="0"/>
              </a:spcAft>
              <a:buClr>
                <a:schemeClr val="dk1"/>
              </a:buClr>
              <a:buSzPts val="3500"/>
              <a:buChar char="•"/>
              <a:defRPr/>
            </a:lvl9pPr>
          </a:lstStyle>
          <a:p>
            <a:endParaRPr/>
          </a:p>
        </p:txBody>
      </p:sp>
      <p:sp>
        <p:nvSpPr>
          <p:cNvPr id="77" name="Google Shape;77;p12"/>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lvl="0" algn="l">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78" name="Google Shape;78;p12"/>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lvl="0" algn="ctr">
              <a:spcBef>
                <a:spcPts val="0"/>
              </a:spcBef>
              <a:spcAft>
                <a:spcPts val="0"/>
              </a:spcAft>
              <a:buSzPts val="2700"/>
              <a:buNone/>
              <a:defRPr/>
            </a:lvl1pPr>
            <a:lvl2pPr lvl="1" algn="l">
              <a:spcBef>
                <a:spcPts val="0"/>
              </a:spcBef>
              <a:spcAft>
                <a:spcPts val="0"/>
              </a:spcAft>
              <a:buSzPts val="2700"/>
              <a:buNone/>
              <a:defRPr/>
            </a:lvl2pPr>
            <a:lvl3pPr lvl="2" algn="l">
              <a:spcBef>
                <a:spcPts val="0"/>
              </a:spcBef>
              <a:spcAft>
                <a:spcPts val="0"/>
              </a:spcAft>
              <a:buSzPts val="2700"/>
              <a:buNone/>
              <a:defRPr/>
            </a:lvl3pPr>
            <a:lvl4pPr lvl="3" algn="l">
              <a:spcBef>
                <a:spcPts val="0"/>
              </a:spcBef>
              <a:spcAft>
                <a:spcPts val="0"/>
              </a:spcAft>
              <a:buSzPts val="2700"/>
              <a:buNone/>
              <a:defRPr/>
            </a:lvl4pPr>
            <a:lvl5pPr lvl="4" algn="l">
              <a:spcBef>
                <a:spcPts val="0"/>
              </a:spcBef>
              <a:spcAft>
                <a:spcPts val="0"/>
              </a:spcAft>
              <a:buSzPts val="2700"/>
              <a:buNone/>
              <a:defRPr/>
            </a:lvl5pPr>
            <a:lvl6pPr lvl="5" algn="l">
              <a:spcBef>
                <a:spcPts val="0"/>
              </a:spcBef>
              <a:spcAft>
                <a:spcPts val="0"/>
              </a:spcAft>
              <a:buSzPts val="2700"/>
              <a:buNone/>
              <a:defRPr/>
            </a:lvl6pPr>
            <a:lvl7pPr lvl="6" algn="l">
              <a:spcBef>
                <a:spcPts val="0"/>
              </a:spcBef>
              <a:spcAft>
                <a:spcPts val="0"/>
              </a:spcAft>
              <a:buSzPts val="2700"/>
              <a:buNone/>
              <a:defRPr/>
            </a:lvl7pPr>
            <a:lvl8pPr lvl="7" algn="l">
              <a:spcBef>
                <a:spcPts val="0"/>
              </a:spcBef>
              <a:spcAft>
                <a:spcPts val="0"/>
              </a:spcAft>
              <a:buSzPts val="2700"/>
              <a:buNone/>
              <a:defRPr/>
            </a:lvl8pPr>
            <a:lvl9pPr lvl="8" algn="l">
              <a:spcBef>
                <a:spcPts val="0"/>
              </a:spcBef>
              <a:spcAft>
                <a:spcPts val="0"/>
              </a:spcAft>
              <a:buSzPts val="2700"/>
              <a:buNone/>
              <a:defRPr/>
            </a:lvl9pPr>
          </a:lstStyle>
          <a:p>
            <a:endParaRPr/>
          </a:p>
        </p:txBody>
      </p:sp>
      <p:sp>
        <p:nvSpPr>
          <p:cNvPr id="79" name="Google Shape;79;p12"/>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22001" y="302752"/>
            <a:ext cx="9396000" cy="1260000"/>
          </a:xfrm>
          <a:prstGeom prst="rect">
            <a:avLst/>
          </a:prstGeom>
          <a:noFill/>
          <a:ln>
            <a:noFill/>
          </a:ln>
        </p:spPr>
        <p:txBody>
          <a:bodyPr spcFirstLastPara="1" wrap="square" lIns="100225" tIns="50075" rIns="100225" bIns="50075" anchor="ctr" anchorCtr="0">
            <a:normAutofit/>
          </a:bodyPr>
          <a:lstStyle>
            <a:lvl1pPr marR="0" lvl="0" algn="ctr" rtl="0">
              <a:spcBef>
                <a:spcPts val="0"/>
              </a:spcBef>
              <a:spcAft>
                <a:spcPts val="0"/>
              </a:spcAft>
              <a:buClr>
                <a:schemeClr val="dk1"/>
              </a:buClr>
              <a:buSzPts val="4900"/>
              <a:buFont typeface="Calibri"/>
              <a:buNone/>
              <a:defRPr sz="4900" b="0" i="0" u="none" strike="noStrike" cap="none">
                <a:solidFill>
                  <a:schemeClr val="dk1"/>
                </a:solidFill>
                <a:latin typeface="Calibri"/>
                <a:ea typeface="Calibri"/>
                <a:cs typeface="Calibri"/>
                <a:sym typeface="Calibri"/>
              </a:defRPr>
            </a:lvl1pPr>
            <a:lvl2pPr lvl="1">
              <a:spcBef>
                <a:spcPts val="0"/>
              </a:spcBef>
              <a:spcAft>
                <a:spcPts val="0"/>
              </a:spcAft>
              <a:buSzPts val="2700"/>
              <a:buNone/>
              <a:defRPr sz="3500"/>
            </a:lvl2pPr>
            <a:lvl3pPr lvl="2">
              <a:spcBef>
                <a:spcPts val="0"/>
              </a:spcBef>
              <a:spcAft>
                <a:spcPts val="0"/>
              </a:spcAft>
              <a:buSzPts val="2700"/>
              <a:buNone/>
              <a:defRPr sz="3500"/>
            </a:lvl3pPr>
            <a:lvl4pPr lvl="3">
              <a:spcBef>
                <a:spcPts val="0"/>
              </a:spcBef>
              <a:spcAft>
                <a:spcPts val="0"/>
              </a:spcAft>
              <a:buSzPts val="2700"/>
              <a:buNone/>
              <a:defRPr sz="3500"/>
            </a:lvl4pPr>
            <a:lvl5pPr lvl="4">
              <a:spcBef>
                <a:spcPts val="0"/>
              </a:spcBef>
              <a:spcAft>
                <a:spcPts val="0"/>
              </a:spcAft>
              <a:buSzPts val="2700"/>
              <a:buNone/>
              <a:defRPr sz="3500"/>
            </a:lvl5pPr>
            <a:lvl6pPr lvl="5">
              <a:spcBef>
                <a:spcPts val="0"/>
              </a:spcBef>
              <a:spcAft>
                <a:spcPts val="0"/>
              </a:spcAft>
              <a:buSzPts val="2700"/>
              <a:buNone/>
              <a:defRPr sz="3500"/>
            </a:lvl6pPr>
            <a:lvl7pPr lvl="6">
              <a:spcBef>
                <a:spcPts val="0"/>
              </a:spcBef>
              <a:spcAft>
                <a:spcPts val="0"/>
              </a:spcAft>
              <a:buSzPts val="2700"/>
              <a:buNone/>
              <a:defRPr sz="3500"/>
            </a:lvl7pPr>
            <a:lvl8pPr lvl="7">
              <a:spcBef>
                <a:spcPts val="0"/>
              </a:spcBef>
              <a:spcAft>
                <a:spcPts val="0"/>
              </a:spcAft>
              <a:buSzPts val="2700"/>
              <a:buNone/>
              <a:defRPr sz="3500"/>
            </a:lvl8pPr>
            <a:lvl9pPr lvl="8">
              <a:spcBef>
                <a:spcPts val="0"/>
              </a:spcBef>
              <a:spcAft>
                <a:spcPts val="0"/>
              </a:spcAft>
              <a:buSzPts val="2700"/>
              <a:buNone/>
              <a:defRPr sz="3500"/>
            </a:lvl9pPr>
          </a:lstStyle>
          <a:p>
            <a:endParaRPr/>
          </a:p>
        </p:txBody>
      </p:sp>
      <p:sp>
        <p:nvSpPr>
          <p:cNvPr id="7" name="Google Shape;7;p1"/>
          <p:cNvSpPr txBox="1">
            <a:spLocks noGrp="1"/>
          </p:cNvSpPr>
          <p:nvPr>
            <p:ph type="body" idx="1"/>
          </p:nvPr>
        </p:nvSpPr>
        <p:spPr>
          <a:xfrm>
            <a:off x="522001" y="1764008"/>
            <a:ext cx="9396000" cy="4989300"/>
          </a:xfrm>
          <a:prstGeom prst="rect">
            <a:avLst/>
          </a:prstGeom>
          <a:noFill/>
          <a:ln>
            <a:noFill/>
          </a:ln>
        </p:spPr>
        <p:txBody>
          <a:bodyPr spcFirstLastPara="1" wrap="square" lIns="100225" tIns="50075" rIns="100225" bIns="50075" anchor="t" anchorCtr="0">
            <a:normAutofit/>
          </a:bodyPr>
          <a:lstStyle>
            <a:lvl1pPr marL="457200" marR="0" lvl="0" indent="-450850" algn="l" rtl="0">
              <a:spcBef>
                <a:spcPts val="700"/>
              </a:spcBef>
              <a:spcAft>
                <a:spcPts val="0"/>
              </a:spcAft>
              <a:buClr>
                <a:schemeClr val="dk1"/>
              </a:buClr>
              <a:buSzPts val="3500"/>
              <a:buFont typeface="Arial"/>
              <a:buChar char="•"/>
              <a:defRPr sz="3500" b="0" i="0" u="none" strike="noStrike" cap="none">
                <a:solidFill>
                  <a:schemeClr val="dk1"/>
                </a:solidFill>
                <a:latin typeface="Calibri"/>
                <a:ea typeface="Calibri"/>
                <a:cs typeface="Calibri"/>
                <a:sym typeface="Calibri"/>
              </a:defRPr>
            </a:lvl1pPr>
            <a:lvl2pPr marL="914400" marR="0" lvl="1" indent="-425450" algn="l" rtl="0">
              <a:spcBef>
                <a:spcPts val="600"/>
              </a:spcBef>
              <a:spcAft>
                <a:spcPts val="0"/>
              </a:spcAft>
              <a:buClr>
                <a:schemeClr val="dk1"/>
              </a:buClr>
              <a:buSzPts val="3100"/>
              <a:buFont typeface="Arial"/>
              <a:buChar char="–"/>
              <a:defRPr sz="3100" b="0" i="0" u="none" strike="noStrike" cap="none">
                <a:solidFill>
                  <a:schemeClr val="dk1"/>
                </a:solidFill>
                <a:latin typeface="Calibri"/>
                <a:ea typeface="Calibri"/>
                <a:cs typeface="Calibri"/>
                <a:sym typeface="Calibri"/>
              </a:defRPr>
            </a:lvl2pPr>
            <a:lvl3pPr marL="1371600" marR="0" lvl="2" indent="-400050" algn="l" rtl="0">
              <a:spcBef>
                <a:spcPts val="5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3pPr>
            <a:lvl4pPr marL="1828800" marR="0" lvl="3"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4pPr>
            <a:lvl5pPr marL="2286000" marR="0" lvl="4"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5pPr>
            <a:lvl6pPr marL="2743200" marR="0" lvl="5"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6pPr>
            <a:lvl7pPr marL="3200400" marR="0" lvl="6"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7pPr>
            <a:lvl8pPr marL="3657600" marR="0" lvl="7"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8pPr>
            <a:lvl9pPr marL="4114800" marR="0" lvl="8"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522001" y="7007029"/>
            <a:ext cx="2436000" cy="402600"/>
          </a:xfrm>
          <a:prstGeom prst="rect">
            <a:avLst/>
          </a:prstGeom>
          <a:noFill/>
          <a:ln>
            <a:noFill/>
          </a:ln>
        </p:spPr>
        <p:txBody>
          <a:bodyPr spcFirstLastPara="1" wrap="square" lIns="100225" tIns="50075" rIns="100225" bIns="50075" anchor="ctr" anchorCtr="0">
            <a:noAutofit/>
          </a:bodyPr>
          <a:lstStyle>
            <a:lvl1pPr marR="0" lvl="0" algn="l" rtl="0">
              <a:spcBef>
                <a:spcPts val="0"/>
              </a:spcBef>
              <a:spcAft>
                <a:spcPts val="0"/>
              </a:spcAft>
              <a:buSzPts val="2700"/>
              <a:buNone/>
              <a:defRPr sz="1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567009" y="7007029"/>
            <a:ext cx="3306000" cy="402600"/>
          </a:xfrm>
          <a:prstGeom prst="rect">
            <a:avLst/>
          </a:prstGeom>
          <a:noFill/>
          <a:ln>
            <a:noFill/>
          </a:ln>
        </p:spPr>
        <p:txBody>
          <a:bodyPr spcFirstLastPara="1" wrap="square" lIns="100225" tIns="50075" rIns="100225" bIns="50075" anchor="ctr" anchorCtr="0">
            <a:noAutofit/>
          </a:bodyPr>
          <a:lstStyle>
            <a:lvl1pPr marR="0" lvl="0" algn="ctr" rtl="0">
              <a:spcBef>
                <a:spcPts val="0"/>
              </a:spcBef>
              <a:spcAft>
                <a:spcPts val="0"/>
              </a:spcAft>
              <a:buSzPts val="2700"/>
              <a:buNone/>
              <a:defRPr sz="1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2700"/>
              <a:buNone/>
              <a:defRPr sz="19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7482017" y="7007029"/>
            <a:ext cx="2436000" cy="402600"/>
          </a:xfrm>
          <a:prstGeom prst="rect">
            <a:avLst/>
          </a:prstGeom>
          <a:noFill/>
          <a:ln>
            <a:noFill/>
          </a:ln>
        </p:spPr>
        <p:txBody>
          <a:bodyPr spcFirstLastPara="1" wrap="square" lIns="100225" tIns="50075" rIns="100225" bIns="50075" anchor="ctr" anchorCtr="0">
            <a:noAutofit/>
          </a:bodyPr>
          <a:lstStyle>
            <a:lvl1pPr marL="0" marR="0" lvl="0" indent="0" algn="r" rtl="0">
              <a:spcBef>
                <a:spcPts val="0"/>
              </a:spcBef>
              <a:buNone/>
              <a:defRPr sz="1400" b="0" i="0" u="none" strike="noStrike" cap="none">
                <a:solidFill>
                  <a:srgbClr val="888888"/>
                </a:solidFill>
                <a:latin typeface="Calibri"/>
                <a:ea typeface="Calibri"/>
                <a:cs typeface="Calibri"/>
                <a:sym typeface="Calibri"/>
              </a:defRPr>
            </a:lvl1pPr>
            <a:lvl2pPr marL="0" marR="0" lvl="1" indent="0" algn="r" rtl="0">
              <a:spcBef>
                <a:spcPts val="0"/>
              </a:spcBef>
              <a:buNone/>
              <a:defRPr sz="1400" b="0" i="0" u="none" strike="noStrike" cap="none">
                <a:solidFill>
                  <a:srgbClr val="888888"/>
                </a:solidFill>
                <a:latin typeface="Calibri"/>
                <a:ea typeface="Calibri"/>
                <a:cs typeface="Calibri"/>
                <a:sym typeface="Calibri"/>
              </a:defRPr>
            </a:lvl2pPr>
            <a:lvl3pPr marL="0" marR="0" lvl="2" indent="0" algn="r" rtl="0">
              <a:spcBef>
                <a:spcPts val="0"/>
              </a:spcBef>
              <a:buNone/>
              <a:defRPr sz="1400" b="0" i="0" u="none" strike="noStrike" cap="none">
                <a:solidFill>
                  <a:srgbClr val="888888"/>
                </a:solidFill>
                <a:latin typeface="Calibri"/>
                <a:ea typeface="Calibri"/>
                <a:cs typeface="Calibri"/>
                <a:sym typeface="Calibri"/>
              </a:defRPr>
            </a:lvl3pPr>
            <a:lvl4pPr marL="0" marR="0" lvl="3" indent="0" algn="r" rtl="0">
              <a:spcBef>
                <a:spcPts val="0"/>
              </a:spcBef>
              <a:buNone/>
              <a:defRPr sz="1400" b="0" i="0" u="none" strike="noStrike" cap="none">
                <a:solidFill>
                  <a:srgbClr val="888888"/>
                </a:solidFill>
                <a:latin typeface="Calibri"/>
                <a:ea typeface="Calibri"/>
                <a:cs typeface="Calibri"/>
                <a:sym typeface="Calibri"/>
              </a:defRPr>
            </a:lvl4pPr>
            <a:lvl5pPr marL="0" marR="0" lvl="4" indent="0" algn="r" rtl="0">
              <a:spcBef>
                <a:spcPts val="0"/>
              </a:spcBef>
              <a:buNone/>
              <a:defRPr sz="1400" b="0" i="0" u="none" strike="noStrike" cap="none">
                <a:solidFill>
                  <a:srgbClr val="888888"/>
                </a:solidFill>
                <a:latin typeface="Calibri"/>
                <a:ea typeface="Calibri"/>
                <a:cs typeface="Calibri"/>
                <a:sym typeface="Calibri"/>
              </a:defRPr>
            </a:lvl5pPr>
            <a:lvl6pPr marL="0" marR="0" lvl="5" indent="0" algn="r" rtl="0">
              <a:spcBef>
                <a:spcPts val="0"/>
              </a:spcBef>
              <a:buNone/>
              <a:defRPr sz="1400" b="0" i="0" u="none" strike="noStrike" cap="none">
                <a:solidFill>
                  <a:srgbClr val="888888"/>
                </a:solidFill>
                <a:latin typeface="Calibri"/>
                <a:ea typeface="Calibri"/>
                <a:cs typeface="Calibri"/>
                <a:sym typeface="Calibri"/>
              </a:defRPr>
            </a:lvl6pPr>
            <a:lvl7pPr marL="0" marR="0" lvl="6" indent="0" algn="r" rtl="0">
              <a:spcBef>
                <a:spcPts val="0"/>
              </a:spcBef>
              <a:buNone/>
              <a:defRPr sz="1400" b="0" i="0" u="none" strike="noStrike" cap="none">
                <a:solidFill>
                  <a:srgbClr val="888888"/>
                </a:solidFill>
                <a:latin typeface="Calibri"/>
                <a:ea typeface="Calibri"/>
                <a:cs typeface="Calibri"/>
                <a:sym typeface="Calibri"/>
              </a:defRPr>
            </a:lvl7pPr>
            <a:lvl8pPr marL="0" marR="0" lvl="7" indent="0" algn="r" rtl="0">
              <a:spcBef>
                <a:spcPts val="0"/>
              </a:spcBef>
              <a:buNone/>
              <a:defRPr sz="1400" b="0" i="0" u="none" strike="noStrike" cap="none">
                <a:solidFill>
                  <a:srgbClr val="888888"/>
                </a:solidFill>
                <a:latin typeface="Calibri"/>
                <a:ea typeface="Calibri"/>
                <a:cs typeface="Calibri"/>
                <a:sym typeface="Calibri"/>
              </a:defRPr>
            </a:lvl8pPr>
            <a:lvl9pPr marL="0" marR="0" lvl="8" indent="0" algn="r" rtl="0">
              <a:spcBef>
                <a:spcPts val="0"/>
              </a:spcBef>
              <a:buNone/>
              <a:defRPr sz="14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Shape 87"/>
        <p:cNvGrpSpPr/>
        <p:nvPr/>
      </p:nvGrpSpPr>
      <p:grpSpPr>
        <a:xfrm>
          <a:off x="0" y="0"/>
          <a:ext cx="0" cy="0"/>
          <a:chOff x="0" y="0"/>
          <a:chExt cx="0" cy="0"/>
        </a:xfrm>
      </p:grpSpPr>
      <p:sp>
        <p:nvSpPr>
          <p:cNvPr id="88" name="Google Shape;88;p14"/>
          <p:cNvSpPr txBox="1"/>
          <p:nvPr/>
        </p:nvSpPr>
        <p:spPr>
          <a:xfrm>
            <a:off x="2088221" y="2099867"/>
            <a:ext cx="6263700" cy="718800"/>
          </a:xfrm>
          <a:prstGeom prst="rect">
            <a:avLst/>
          </a:prstGeom>
          <a:noFill/>
          <a:ln>
            <a:noFill/>
          </a:ln>
        </p:spPr>
        <p:txBody>
          <a:bodyPr spcFirstLastPara="1" wrap="square" lIns="178175" tIns="89075" rIns="178175" bIns="89075" anchor="t" anchorCtr="0">
            <a:spAutoFit/>
          </a:bodyPr>
          <a:lstStyle/>
          <a:p>
            <a:pPr marL="0" marR="0" lvl="0" indent="0" algn="ctr" rtl="0">
              <a:spcBef>
                <a:spcPts val="0"/>
              </a:spcBef>
              <a:spcAft>
                <a:spcPts val="0"/>
              </a:spcAft>
              <a:buNone/>
            </a:pPr>
            <a:r>
              <a:rPr lang="pt-BR" sz="3500" b="0" i="0" u="none" strike="noStrike" cap="none" dirty="0">
                <a:solidFill>
                  <a:schemeClr val="lt1"/>
                </a:solidFill>
                <a:latin typeface="Arial Black"/>
                <a:ea typeface="Arial Black"/>
                <a:cs typeface="Arial Black"/>
                <a:sym typeface="Arial Black"/>
              </a:rPr>
              <a:t>INCLUIR TEMA</a:t>
            </a:r>
            <a:endParaRPr sz="2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92"/>
        <p:cNvGrpSpPr/>
        <p:nvPr/>
      </p:nvGrpSpPr>
      <p:grpSpPr>
        <a:xfrm>
          <a:off x="0" y="0"/>
          <a:ext cx="0" cy="0"/>
          <a:chOff x="0" y="0"/>
          <a:chExt cx="0" cy="0"/>
        </a:xfrm>
      </p:grpSpPr>
      <p:sp>
        <p:nvSpPr>
          <p:cNvPr id="93" name="Google Shape;93;p15"/>
          <p:cNvSpPr txBox="1"/>
          <p:nvPr/>
        </p:nvSpPr>
        <p:spPr>
          <a:xfrm>
            <a:off x="522326" y="755749"/>
            <a:ext cx="5089200" cy="5955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700" b="1" i="0" u="none" strike="noStrike" cap="none">
                <a:solidFill>
                  <a:schemeClr val="dk1"/>
                </a:solidFill>
                <a:latin typeface="Arial"/>
                <a:ea typeface="Arial"/>
                <a:cs typeface="Arial"/>
                <a:sym typeface="Arial"/>
              </a:rPr>
              <a:t>Exemplo de Texto</a:t>
            </a:r>
            <a:endParaRPr sz="2700"/>
          </a:p>
        </p:txBody>
      </p:sp>
      <p:sp>
        <p:nvSpPr>
          <p:cNvPr id="94" name="Google Shape;94;p15"/>
          <p:cNvSpPr txBox="1"/>
          <p:nvPr/>
        </p:nvSpPr>
        <p:spPr>
          <a:xfrm>
            <a:off x="522326" y="1595823"/>
            <a:ext cx="9525600" cy="32583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000">
                <a:solidFill>
                  <a:schemeClr val="dk1"/>
                </a:solidFill>
                <a:latin typeface="Arial"/>
                <a:ea typeface="Arial"/>
                <a:cs typeface="Arial"/>
                <a:sym typeface="Arial"/>
              </a:rPr>
              <a:t>Lorem ipsum dolor sit amet, consectetur adipiscing elit. Aliquam lobortis velit sed odio tristique, at mollis lacus eleifend. Duis at cursus nisi, eget vulputate mauris. Nullam dignissim, sem nec porta blandit, ex odio ornare nunc, non auctor augue est eget ipsum. </a:t>
            </a:r>
            <a:endParaRPr sz="2700"/>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0" marR="0" lvl="0" indent="0" algn="l" rtl="0">
              <a:spcBef>
                <a:spcPts val="0"/>
              </a:spcBef>
              <a:spcAft>
                <a:spcPts val="0"/>
              </a:spcAft>
              <a:buNone/>
            </a:pPr>
            <a:r>
              <a:rPr lang="pt-BR" sz="2000">
                <a:solidFill>
                  <a:schemeClr val="dk1"/>
                </a:solidFill>
                <a:latin typeface="Arial"/>
                <a:ea typeface="Arial"/>
                <a:cs typeface="Arial"/>
                <a:sym typeface="Arial"/>
              </a:rPr>
              <a:t>Sed consectetur sapien id vulputate volutpat. Donec at est sit amet odio pretium facilisis. Nullam sollicitudin ac lacus non viverra. Orci varius natoque penatibus et magnis dis parturient montes, nascetur ridiculus mus. Ut ac eleifend felis. Praesent rutrum odio sed orci porttitor, at aliquet libero mattis. Quisque erat nibh, tincidunt vel lorem ut, elementum porta sem.</a:t>
            </a:r>
            <a:endParaRPr sz="2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
        <p:nvSpPr>
          <p:cNvPr id="99" name="Google Shape;99;p16"/>
          <p:cNvSpPr txBox="1"/>
          <p:nvPr/>
        </p:nvSpPr>
        <p:spPr>
          <a:xfrm>
            <a:off x="522326" y="755749"/>
            <a:ext cx="5089200" cy="5955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700" b="1">
                <a:solidFill>
                  <a:schemeClr val="dk1"/>
                </a:solidFill>
                <a:latin typeface="Arial"/>
                <a:ea typeface="Arial"/>
                <a:cs typeface="Arial"/>
                <a:sym typeface="Arial"/>
              </a:rPr>
              <a:t>Exemplo de Texto</a:t>
            </a:r>
            <a:endParaRPr sz="2700"/>
          </a:p>
        </p:txBody>
      </p:sp>
      <p:sp>
        <p:nvSpPr>
          <p:cNvPr id="100" name="Google Shape;100;p16"/>
          <p:cNvSpPr txBox="1"/>
          <p:nvPr/>
        </p:nvSpPr>
        <p:spPr>
          <a:xfrm>
            <a:off x="522326" y="1931853"/>
            <a:ext cx="5089200" cy="26427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000">
                <a:solidFill>
                  <a:schemeClr val="dk1"/>
                </a:solidFill>
                <a:latin typeface="Arial"/>
                <a:ea typeface="Arial"/>
                <a:cs typeface="Arial"/>
                <a:sym typeface="Arial"/>
              </a:rPr>
              <a:t>Lorem ipsum dolor sit amet, consectetur adipiscing elit. Aliquam lobortis velit sed odio tristique, at mollis lacus eleifend. Duis at cursus nisi, eget vulputate mauris. Nullam dignissim, sem nec porta blandit, ex odio ornare nunc, non auctor augue est eget ipsum. </a:t>
            </a:r>
            <a:endParaRPr sz="2700"/>
          </a:p>
          <a:p>
            <a:pPr marL="0" marR="0" lvl="0" indent="0" algn="l" rtl="0">
              <a:spcBef>
                <a:spcPts val="0"/>
              </a:spcBef>
              <a:spcAft>
                <a:spcPts val="0"/>
              </a:spcAft>
              <a:buNone/>
            </a:pPr>
            <a:endParaRPr sz="20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4"/>
        <p:cNvGrpSpPr/>
        <p:nvPr/>
      </p:nvGrpSpPr>
      <p:grpSpPr>
        <a:xfrm>
          <a:off x="0" y="0"/>
          <a:ext cx="0" cy="0"/>
          <a:chOff x="0" y="0"/>
          <a:chExt cx="0" cy="0"/>
        </a:xfrm>
      </p:grpSpPr>
      <p:sp>
        <p:nvSpPr>
          <p:cNvPr id="105" name="Google Shape;105;p17"/>
          <p:cNvSpPr txBox="1"/>
          <p:nvPr/>
        </p:nvSpPr>
        <p:spPr>
          <a:xfrm>
            <a:off x="261343" y="3107956"/>
            <a:ext cx="2740500" cy="4878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000" b="1" dirty="0">
                <a:solidFill>
                  <a:schemeClr val="lt1"/>
                </a:solidFill>
                <a:latin typeface="Arial"/>
                <a:ea typeface="Arial"/>
                <a:cs typeface="Arial"/>
                <a:sym typeface="Arial"/>
              </a:rPr>
              <a:t>Exemplo de Texto</a:t>
            </a:r>
            <a:endParaRPr sz="2700" dirty="0"/>
          </a:p>
        </p:txBody>
      </p:sp>
      <p:sp>
        <p:nvSpPr>
          <p:cNvPr id="106" name="Google Shape;106;p17"/>
          <p:cNvSpPr txBox="1"/>
          <p:nvPr/>
        </p:nvSpPr>
        <p:spPr>
          <a:xfrm>
            <a:off x="3393134" y="1595823"/>
            <a:ext cx="6655200" cy="4182000"/>
          </a:xfrm>
          <a:prstGeom prst="rect">
            <a:avLst/>
          </a:prstGeom>
          <a:noFill/>
          <a:ln>
            <a:noFill/>
          </a:ln>
        </p:spPr>
        <p:txBody>
          <a:bodyPr spcFirstLastPara="1" wrap="square" lIns="178175" tIns="89075" rIns="178175" bIns="89075" anchor="t" anchorCtr="0">
            <a:spAutoFit/>
          </a:bodyPr>
          <a:lstStyle/>
          <a:p>
            <a:pPr marL="0" marR="0" lvl="0" indent="0" algn="l" rtl="0">
              <a:spcBef>
                <a:spcPts val="0"/>
              </a:spcBef>
              <a:spcAft>
                <a:spcPts val="0"/>
              </a:spcAft>
              <a:buNone/>
            </a:pPr>
            <a:r>
              <a:rPr lang="pt-BR" sz="2000">
                <a:solidFill>
                  <a:schemeClr val="dk1"/>
                </a:solidFill>
                <a:latin typeface="Arial"/>
                <a:ea typeface="Arial"/>
                <a:cs typeface="Arial"/>
                <a:sym typeface="Arial"/>
              </a:rPr>
              <a:t>Lorem ipsum dolor sit amet, consectetur adipiscing elit. Aliquam lobortis velit sed odio tristique, at mollis lacus eleifend. Duis at cursus nisi, eget vulputate mauris. Nullam dignissim, sem nec porta blandit, ex odio ornare nunc, non auctor augue est eget ipsum. </a:t>
            </a:r>
            <a:endParaRPr sz="2700"/>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0" marR="0" lvl="0" indent="0" algn="l" rtl="0">
              <a:spcBef>
                <a:spcPts val="0"/>
              </a:spcBef>
              <a:spcAft>
                <a:spcPts val="0"/>
              </a:spcAft>
              <a:buNone/>
            </a:pPr>
            <a:r>
              <a:rPr lang="pt-BR" sz="2000">
                <a:solidFill>
                  <a:schemeClr val="dk1"/>
                </a:solidFill>
                <a:latin typeface="Arial"/>
                <a:ea typeface="Arial"/>
                <a:cs typeface="Arial"/>
                <a:sym typeface="Arial"/>
              </a:rPr>
              <a:t>Sed consectetur sapien id vulputate volutpat. Donec at est sit amet odio pretium facilisis. Nullam sollicitudin ac lacus non viverra. Orci varius natoque penatibus et magnis dis parturient montes, nascetur ridiculus mus. Ut ac eleifend felis. Praesent rutrum odio sed orci porttitor, at aliquet libero mattis. Quisque erat nibh, tincidunt vel lorem ut, elementum porta sem.</a:t>
            </a:r>
            <a:endParaRPr sz="2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0"/>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298</Words>
  <Application>Microsoft Office PowerPoint</Application>
  <PresentationFormat>Personalizar</PresentationFormat>
  <Paragraphs>11</Paragraphs>
  <Slides>7</Slides>
  <Notes>7</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7</vt:i4>
      </vt:variant>
    </vt:vector>
  </HeadingPairs>
  <TitlesOfParts>
    <vt:vector size="11" baseType="lpstr">
      <vt:lpstr>Arial</vt:lpstr>
      <vt:lpstr>Arial Black</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ASSOCIAÇÃO MÉDICA CEARENSE AMC</dc:creator>
  <cp:lastModifiedBy>Michelle Galvão</cp:lastModifiedBy>
  <cp:revision>2</cp:revision>
  <dcterms:modified xsi:type="dcterms:W3CDTF">2025-10-04T10:20:07Z</dcterms:modified>
</cp:coreProperties>
</file>